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9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CB59-7652-4888-B3DB-D9FBC811875E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8AB3-9B52-472C-8190-E9CEC4F89D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68AB3-9B52-472C-8190-E9CEC4F89DB2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4A0F-C3AE-4503-A305-D0ACA6B23B6C}" type="datetimeFigureOut">
              <a:rPr lang="pt-PT" smtClean="0"/>
              <a:pPr/>
              <a:t>21-12-2009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68D1-16D5-4E4E-950D-05B18B51C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a Andrade\Documents\RAMALDE\HPIM8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429132"/>
            <a:ext cx="2437296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214282" y="428604"/>
            <a:ext cx="485778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accent3">
                    <a:lumMod val="50000"/>
                  </a:schemeClr>
                </a:solidFill>
              </a:rPr>
              <a:t>Os colaboradores dos diferentes estabelecimentos UNICER realizaram o sonho de 35 crianças  da Casa de </a:t>
            </a:r>
            <a:r>
              <a:rPr lang="pt-PT" sz="2400" b="1" dirty="0" err="1" smtClean="0">
                <a:solidFill>
                  <a:schemeClr val="accent3">
                    <a:lumMod val="50000"/>
                  </a:schemeClr>
                </a:solidFill>
              </a:rPr>
              <a:t>Ramalde</a:t>
            </a:r>
            <a:r>
              <a:rPr lang="pt-PT" sz="2400" b="1" dirty="0" smtClean="0">
                <a:solidFill>
                  <a:schemeClr val="accent3">
                    <a:lumMod val="50000"/>
                  </a:schemeClr>
                </a:solidFill>
              </a:rPr>
              <a:t> no Porto.</a:t>
            </a:r>
            <a:endParaRPr lang="pt-P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44" y="3929066"/>
            <a:ext cx="6215106" cy="264320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Aqui ficam algumas fotografias que ilustram a magia do momento, que ocorreu na tarde do dia 18 de Dezembro de 2009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28"/>
            <a:ext cx="36798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na Andrade\Documents\RAMALDE\HPIM8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3571900" cy="480264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Chamada em forma de nuvem 5"/>
          <p:cNvSpPr/>
          <p:nvPr/>
        </p:nvSpPr>
        <p:spPr>
          <a:xfrm>
            <a:off x="3428992" y="0"/>
            <a:ext cx="2500330" cy="1000132"/>
          </a:xfrm>
          <a:prstGeom prst="cloudCallout">
            <a:avLst>
              <a:gd name="adj1" fmla="val -29187"/>
              <a:gd name="adj2" fmla="val 7313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Luís André</a:t>
            </a:r>
            <a:endParaRPr lang="pt-PT" dirty="0"/>
          </a:p>
        </p:txBody>
      </p:sp>
      <p:sp>
        <p:nvSpPr>
          <p:cNvPr id="7" name="Chamada em forma de nuvem 6"/>
          <p:cNvSpPr/>
          <p:nvPr/>
        </p:nvSpPr>
        <p:spPr>
          <a:xfrm>
            <a:off x="0" y="428604"/>
            <a:ext cx="2286048" cy="857256"/>
          </a:xfrm>
          <a:prstGeom prst="cloudCallout">
            <a:avLst>
              <a:gd name="adj1" fmla="val 15738"/>
              <a:gd name="adj2" fmla="val 13060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Rui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8596" y="5786454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O Rui e o Luís são os meninos que Castelo de Vide ajudou a sonhar.</a:t>
            </a:r>
            <a:endParaRPr lang="pt-PT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62743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14752"/>
            <a:ext cx="2620963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143380"/>
            <a:ext cx="12271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ina Andrade\Documents\RAMALDE\HPIM8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3833839" cy="2857520"/>
          </a:xfrm>
          <a:prstGeom prst="rect">
            <a:avLst/>
          </a:prstGeom>
          <a:noFill/>
        </p:spPr>
      </p:pic>
      <p:pic>
        <p:nvPicPr>
          <p:cNvPr id="4100" name="Picture 4" descr="C:\Users\Lina Andrade\Documents\RAMALDE\HPIM8749.JPG"/>
          <p:cNvPicPr>
            <a:picLocks noChangeAspect="1" noChangeArrowheads="1"/>
          </p:cNvPicPr>
          <p:nvPr/>
        </p:nvPicPr>
        <p:blipFill>
          <a:blip r:embed="rId3" cstate="print"/>
          <a:srcRect r="15876"/>
          <a:stretch>
            <a:fillRect/>
          </a:stretch>
        </p:blipFill>
        <p:spPr bwMode="auto">
          <a:xfrm>
            <a:off x="6399868" y="1142984"/>
            <a:ext cx="2458412" cy="347914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143372" y="35716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993366"/>
                </a:solidFill>
              </a:rPr>
              <a:t>Entrega de Prendas</a:t>
            </a:r>
            <a:endParaRPr lang="pt-PT" sz="2800" b="1" dirty="0">
              <a:solidFill>
                <a:srgbClr val="9933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3641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36353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0372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4375"/>
            <a:ext cx="470217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603625"/>
            <a:ext cx="246062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43434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714876" y="3857628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solidFill>
                  <a:schemeClr val="accent3">
                    <a:lumMod val="50000"/>
                  </a:schemeClr>
                </a:solidFill>
              </a:rPr>
              <a:t>A menina de dois anos que ladeira ajudou a sonhar não estava presente na festa, porque tinha recebido uma família e estava com esta, no seu novo lar. Todos os outros meninos receberam a prenda em seu nome.</a:t>
            </a:r>
            <a:endParaRPr lang="pt-PT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42" cy="329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0"/>
            <a:ext cx="4414866" cy="34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98825"/>
            <a:ext cx="4656137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na Andrade\Documents\RAMALDE\HPIM87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928802"/>
            <a:ext cx="268322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Lina Andrade\Documents\RAMALDE\101HP627\HPIM8798.JPG"/>
          <p:cNvPicPr>
            <a:picLocks noChangeAspect="1" noChangeArrowheads="1"/>
          </p:cNvPicPr>
          <p:nvPr/>
        </p:nvPicPr>
        <p:blipFill>
          <a:blip r:embed="rId4" cstate="print"/>
          <a:srcRect l="26316" t="13991" r="36842" b="15395"/>
          <a:stretch>
            <a:fillRect/>
          </a:stretch>
        </p:blipFill>
        <p:spPr bwMode="auto">
          <a:xfrm>
            <a:off x="6000760" y="2786058"/>
            <a:ext cx="2643206" cy="377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Users\Lina Andrade\Documents\RAMALDE\HPIM8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85728"/>
            <a:ext cx="268323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aixaDeTexto 11"/>
          <p:cNvSpPr txBox="1"/>
          <p:nvPr/>
        </p:nvSpPr>
        <p:spPr>
          <a:xfrm>
            <a:off x="0" y="4429132"/>
            <a:ext cx="29289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200" dirty="0" smtClean="0">
                <a:solidFill>
                  <a:schemeClr val="accent3">
                    <a:lumMod val="50000"/>
                  </a:schemeClr>
                </a:solidFill>
              </a:rPr>
              <a:t>O Cabaz de Natal que foi sorteado no Centro de Ladeira saiu à D. Adelina e também esse foi oferta para a casa de </a:t>
            </a:r>
            <a:r>
              <a:rPr lang="pt-PT" sz="2200" dirty="0" err="1" smtClean="0">
                <a:solidFill>
                  <a:schemeClr val="accent3">
                    <a:lumMod val="50000"/>
                  </a:schemeClr>
                </a:solidFill>
              </a:rPr>
              <a:t>Ramalde</a:t>
            </a:r>
            <a:r>
              <a:rPr lang="pt-PT" sz="2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pt-PT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1588"/>
            <a:ext cx="9159876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Apresentação no Ecrã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Lina Andrade</dc:creator>
  <cp:lastModifiedBy>LMarques</cp:lastModifiedBy>
  <cp:revision>25</cp:revision>
  <dcterms:created xsi:type="dcterms:W3CDTF">2009-12-19T22:03:05Z</dcterms:created>
  <dcterms:modified xsi:type="dcterms:W3CDTF">2009-12-21T22:23:10Z</dcterms:modified>
</cp:coreProperties>
</file>