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4" r:id="rId2"/>
    <p:sldId id="263" r:id="rId3"/>
    <p:sldId id="262" r:id="rId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c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1" name="Conexão rect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c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81E510-0970-4D7B-ACBF-55723324730D}" type="datetimeFigureOut">
              <a:rPr lang="pt-PT" smtClean="0"/>
              <a:pPr/>
              <a:t>15-04-2012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nto dobrado 14"/>
          <p:cNvSpPr/>
          <p:nvPr/>
        </p:nvSpPr>
        <p:spPr>
          <a:xfrm>
            <a:off x="179512" y="260648"/>
            <a:ext cx="4752528" cy="1800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/>
              <a:t>Unicer</a:t>
            </a:r>
            <a:r>
              <a:rPr lang="pt-PT" sz="2800" b="1" dirty="0" smtClean="0"/>
              <a:t>  </a:t>
            </a:r>
          </a:p>
          <a:p>
            <a:pPr algn="ctr"/>
            <a:r>
              <a:rPr lang="pt-PT" sz="2800" b="1" dirty="0" smtClean="0"/>
              <a:t>Águas de Castelo de Vide</a:t>
            </a:r>
            <a:endParaRPr lang="pt-PT" sz="2800" b="1" dirty="0"/>
          </a:p>
        </p:txBody>
      </p:sp>
      <p:sp>
        <p:nvSpPr>
          <p:cNvPr id="16" name="Arredondar Rectângulo de Canto Simples 15"/>
          <p:cNvSpPr/>
          <p:nvPr/>
        </p:nvSpPr>
        <p:spPr>
          <a:xfrm rot="20822947">
            <a:off x="3168749" y="5333123"/>
            <a:ext cx="1458298" cy="717902"/>
          </a:xfrm>
          <a:prstGeom prst="round1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/>
              <a:t>Abril  2012</a:t>
            </a:r>
            <a:endParaRPr lang="pt-PT" b="1" dirty="0"/>
          </a:p>
        </p:txBody>
      </p:sp>
      <p:pic>
        <p:nvPicPr>
          <p:cNvPr id="9" name="Marcador de Posição de Conteúdo 5" descr="Nova imagem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22017" t="59945" r="52365" b="20073"/>
          <a:stretch>
            <a:fillRect/>
          </a:stretch>
        </p:blipFill>
        <p:spPr>
          <a:xfrm>
            <a:off x="611560" y="2708920"/>
            <a:ext cx="333242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4716016" y="692696"/>
            <a:ext cx="4032448" cy="324036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 rtl="0"/>
            <a:r>
              <a:rPr lang="pt-PT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 Black"/>
              </a:rPr>
              <a:t>INT</a:t>
            </a:r>
            <a:r>
              <a:rPr lang="pt-PT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Black"/>
              </a:rPr>
              <a:t>ERAÇÃO - UNICER</a:t>
            </a:r>
            <a:endParaRPr lang="pt-PT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/>
              <a:latin typeface="Arial Black"/>
            </a:endParaRPr>
          </a:p>
        </p:txBody>
      </p:sp>
      <p:pic>
        <p:nvPicPr>
          <p:cNvPr id="7" name="Imagem 6" descr="577428_364301366953712_100001215566810_1126532_936642266_n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492896"/>
            <a:ext cx="3096344" cy="369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ina Andrade\Páscoa 2012\100HP627\Páscoa 12 (164).JPG"/>
          <p:cNvPicPr>
            <a:picLocks noChangeAspect="1" noChangeArrowheads="1"/>
          </p:cNvPicPr>
          <p:nvPr/>
        </p:nvPicPr>
        <p:blipFill>
          <a:blip r:embed="rId2" cstate="print"/>
          <a:srcRect t="20002"/>
          <a:stretch>
            <a:fillRect/>
          </a:stretch>
        </p:blipFill>
        <p:spPr bwMode="auto">
          <a:xfrm>
            <a:off x="6460770" y="0"/>
            <a:ext cx="2683230" cy="287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Lina Andrade\Páscoa 2012\100HP627\Páscoa 12 (87).JPG"/>
          <p:cNvPicPr>
            <a:picLocks noChangeAspect="1" noChangeArrowheads="1"/>
          </p:cNvPicPr>
          <p:nvPr/>
        </p:nvPicPr>
        <p:blipFill>
          <a:blip r:embed="rId3" cstate="print"/>
          <a:srcRect t="15241"/>
          <a:stretch>
            <a:fillRect/>
          </a:stretch>
        </p:blipFill>
        <p:spPr bwMode="auto">
          <a:xfrm>
            <a:off x="179512" y="188640"/>
            <a:ext cx="3165721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Marcador de Posição de Conteúdo 3" descr="Páscoa 12 (245) - Cópi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380312" y="3258000"/>
            <a:ext cx="142412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Páscoa 12 (255).JPG"/>
          <p:cNvPicPr>
            <a:picLocks noChangeAspect="1"/>
          </p:cNvPicPr>
          <p:nvPr/>
        </p:nvPicPr>
        <p:blipFill>
          <a:blip r:embed="rId5" cstate="print"/>
          <a:srcRect r="8323"/>
          <a:stretch>
            <a:fillRect/>
          </a:stretch>
        </p:blipFill>
        <p:spPr>
          <a:xfrm>
            <a:off x="179512" y="3140968"/>
            <a:ext cx="4320000" cy="351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Lina Andrade\Páscoa 2012\100HP627\Páscoa 12 (24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258000"/>
            <a:ext cx="268323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ângulo 8"/>
          <p:cNvSpPr/>
          <p:nvPr/>
        </p:nvSpPr>
        <p:spPr>
          <a:xfrm>
            <a:off x="3275856" y="0"/>
            <a:ext cx="3240360" cy="321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500" b="1" dirty="0" smtClean="0"/>
              <a:t>Castelo de Vide - Procissão da Ressurreição sem imagens religiosas</a:t>
            </a:r>
            <a:r>
              <a:rPr lang="pt-PT" sz="1500" dirty="0" smtClean="0"/>
              <a:t/>
            </a:r>
            <a:br>
              <a:rPr lang="pt-PT" sz="1500" dirty="0" smtClean="0"/>
            </a:br>
            <a:r>
              <a:rPr lang="pt-PT" sz="1500" dirty="0" smtClean="0"/>
              <a:t>Mais de cem instituições, associações e </a:t>
            </a:r>
            <a:r>
              <a:rPr lang="pt-PT" sz="1500" dirty="0" err="1" smtClean="0"/>
              <a:t>colectividades</a:t>
            </a:r>
            <a:r>
              <a:rPr lang="pt-PT" sz="1500" dirty="0" smtClean="0"/>
              <a:t> de Castelo de Vide percorrem as ruas da vila alentejana. É a Procissão da Ressurreição, também conhecida como Procissão Camarária, que decorre com estandartes e na ausência de imagens religiosas. </a:t>
            </a:r>
            <a:endParaRPr lang="pt-PT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áscoa 12 (15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564904"/>
            <a:ext cx="2951553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Marcador de Posição de Conteúdo 6" descr="HPIM28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211754">
            <a:off x="3633247" y="1336521"/>
            <a:ext cx="1357101" cy="136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712968" cy="1399032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pt-PT" sz="1800" dirty="0" smtClean="0"/>
              <a:t>Castelo de Vide, revive a cada ano uma Páscoa muito sua. </a:t>
            </a:r>
            <a:br>
              <a:rPr lang="pt-PT" sz="1800" dirty="0" smtClean="0"/>
            </a:br>
            <a:r>
              <a:rPr lang="pt-PT" sz="1800" dirty="0" smtClean="0"/>
              <a:t>A Bênção dos Cordeiros, a Chocalhada na noite de Sábado após a «Aleluia», a Procissão de Domingo de Páscoa onde o Padre aparece a convite, são marcas de celebrações que fazem a síntese entre o Cristão e o Judaico.</a:t>
            </a:r>
            <a:endParaRPr lang="pt-PT" sz="1800" dirty="0"/>
          </a:p>
        </p:txBody>
      </p:sp>
      <p:sp>
        <p:nvSpPr>
          <p:cNvPr id="4" name="Rectângulo 3"/>
          <p:cNvSpPr/>
          <p:nvPr/>
        </p:nvSpPr>
        <p:spPr>
          <a:xfrm rot="675906">
            <a:off x="4997722" y="1790205"/>
            <a:ext cx="4091566" cy="1299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700" b="1" dirty="0" smtClean="0"/>
              <a:t>Também neste momento alto de Castelo de Vide, a </a:t>
            </a:r>
            <a:r>
              <a:rPr lang="pt-PT" sz="1700" b="1" dirty="0" err="1" smtClean="0"/>
              <a:t>Unicer</a:t>
            </a:r>
            <a:r>
              <a:rPr lang="pt-PT" sz="1700" b="1" dirty="0" smtClean="0"/>
              <a:t> esteve representada, com o seu estandarte, no desfile de Domingo de Páscoa.</a:t>
            </a:r>
            <a:endParaRPr lang="pt-PT" sz="1700" b="1" dirty="0"/>
          </a:p>
        </p:txBody>
      </p:sp>
      <p:sp>
        <p:nvSpPr>
          <p:cNvPr id="6" name="Fluxograma: terminador 5"/>
          <p:cNvSpPr/>
          <p:nvPr/>
        </p:nvSpPr>
        <p:spPr>
          <a:xfrm>
            <a:off x="6804248" y="6165304"/>
            <a:ext cx="2016224" cy="3600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/>
              <a:t>lina</a:t>
            </a:r>
            <a:r>
              <a:rPr lang="pt-PT" dirty="0" smtClean="0"/>
              <a:t> andrade</a:t>
            </a:r>
            <a:endParaRPr lang="pt-PT" dirty="0"/>
          </a:p>
        </p:txBody>
      </p:sp>
      <p:pic>
        <p:nvPicPr>
          <p:cNvPr id="9" name="Imagem 8" descr="Páscoa 12 (4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3813" y="3429000"/>
            <a:ext cx="259487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Páscoa 12 (15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79512" y="2204864"/>
            <a:ext cx="3219877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ia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62</Words>
  <Application>Microsoft Office PowerPoint</Application>
  <PresentationFormat>Apresentação no Ecrã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Energia</vt:lpstr>
      <vt:lpstr>Diapositivo 1</vt:lpstr>
      <vt:lpstr>Diapositivo 2</vt:lpstr>
      <vt:lpstr>Castelo de Vide, revive a cada ano uma Páscoa muito sua.  A Bênção dos Cordeiros, a Chocalhada na noite de Sábado após a «Aleluia», a Procissão de Domingo de Páscoa onde o Padre aparece a convite, são marcas de celebrações que fazem a síntese entre o Cristão e o Judaico.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Lina Andrade</dc:creator>
  <cp:lastModifiedBy>Lina Andrade</cp:lastModifiedBy>
  <cp:revision>47</cp:revision>
  <dcterms:created xsi:type="dcterms:W3CDTF">2012-04-03T20:03:59Z</dcterms:created>
  <dcterms:modified xsi:type="dcterms:W3CDTF">2012-04-15T20:34:10Z</dcterms:modified>
</cp:coreProperties>
</file>