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1" r:id="rId3"/>
    <p:sldId id="259" r:id="rId4"/>
    <p:sldId id="260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c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Conexão rect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81E510-0970-4D7B-ACBF-55723324730D}" type="datetimeFigureOut">
              <a:rPr lang="pt-PT" smtClean="0"/>
              <a:pPr/>
              <a:t>14-04-2012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8E192A-3F3C-4F47-ACC0-0315F01EE7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t0.gstatic.com/images?q=tbn:ANd9GcTlMSRkEp3M1uLXpY4cyw9-TT5ZKKN6s3eDLa5YKDjyxnoAud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381251" cy="3979239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 rot="20778888">
            <a:off x="5074349" y="78295"/>
            <a:ext cx="3786781" cy="382108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Picture 6" descr="http://t0.gstatic.com/images?q=tbn:ANd9GcSwBeb7rVR_o_CCWK2b9p3Sk2a4uj_Gv0dyQYHnqIvAgBTUrf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93096"/>
            <a:ext cx="2009775" cy="2276475"/>
          </a:xfrm>
          <a:prstGeom prst="rect">
            <a:avLst/>
          </a:prstGeom>
          <a:noFill/>
        </p:spPr>
      </p:pic>
      <p:sp>
        <p:nvSpPr>
          <p:cNvPr id="15" name="Canto dobrado 14"/>
          <p:cNvSpPr/>
          <p:nvPr/>
        </p:nvSpPr>
        <p:spPr>
          <a:xfrm>
            <a:off x="179512" y="260648"/>
            <a:ext cx="4752528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/>
              <a:t>Unicer</a:t>
            </a:r>
            <a:r>
              <a:rPr lang="pt-PT" sz="2800" b="1" dirty="0" smtClean="0"/>
              <a:t>  </a:t>
            </a:r>
          </a:p>
          <a:p>
            <a:pPr algn="ctr"/>
            <a:r>
              <a:rPr lang="pt-PT" sz="2800" b="1" dirty="0" smtClean="0"/>
              <a:t>Águas de Castelo de Vide</a:t>
            </a:r>
            <a:endParaRPr lang="pt-PT" sz="2800" b="1" dirty="0"/>
          </a:p>
        </p:txBody>
      </p:sp>
      <p:sp>
        <p:nvSpPr>
          <p:cNvPr id="16" name="Arredondar Rectângulo de Canto Simples 15"/>
          <p:cNvSpPr/>
          <p:nvPr/>
        </p:nvSpPr>
        <p:spPr>
          <a:xfrm rot="20822947">
            <a:off x="5252784" y="5702768"/>
            <a:ext cx="1710884" cy="486108"/>
          </a:xfrm>
          <a:prstGeom prst="round1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dirty="0" smtClean="0"/>
              <a:t>Março  </a:t>
            </a:r>
            <a:r>
              <a:rPr lang="pt-PT" b="1" dirty="0" smtClean="0"/>
              <a:t>2012</a:t>
            </a:r>
            <a:endParaRPr lang="pt-PT" b="1" dirty="0"/>
          </a:p>
        </p:txBody>
      </p:sp>
      <p:pic>
        <p:nvPicPr>
          <p:cNvPr id="6146" name="Picture 2" descr="http://4.bp.blogspot.com/-ucWSaa2Xkzs/TdAj1C6V8xI/AAAAAAAAAAQ/Khp4yXJP4G4/s1600/57e0da12-c36d-4fa9-9396-ee3552e8c3b3ed4dcc6eec9db18afe4aadb8aba49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3696" y="2276872"/>
            <a:ext cx="1962680" cy="1319733"/>
          </a:xfrm>
          <a:prstGeom prst="rect">
            <a:avLst/>
          </a:prstGeom>
          <a:noFill/>
        </p:spPr>
      </p:pic>
      <p:pic>
        <p:nvPicPr>
          <p:cNvPr id="9" name="Marcador de Posição de Conteúdo 5" descr="Nova imagem.pn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rcRect l="22017" t="59945" r="52365" b="20073"/>
          <a:stretch>
            <a:fillRect/>
          </a:stretch>
        </p:blipFill>
        <p:spPr>
          <a:xfrm>
            <a:off x="5940152" y="980728"/>
            <a:ext cx="2160240" cy="140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220072" y="0"/>
            <a:ext cx="3528392" cy="263691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 rtl="0"/>
            <a:r>
              <a:rPr lang="pt-PT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 Black"/>
              </a:rPr>
              <a:t>INT</a:t>
            </a:r>
            <a:r>
              <a:rPr lang="pt-PT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Black"/>
              </a:rPr>
              <a:t>ERAÇÃO - UNICER</a:t>
            </a:r>
            <a:endParaRPr lang="pt-PT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8012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“A interação é o processo social básico”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2032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pt-PT" sz="2800" dirty="0" smtClean="0"/>
          </a:p>
          <a:p>
            <a:r>
              <a:rPr lang="pt-PT" sz="2400" dirty="0" smtClean="0"/>
              <a:t>A interação social é a base de toda a vida social. Sem ela, os grupos não seriam mais do que simples aglomerados de indivíduos que permaneceriam lado a lado como estranhos. </a:t>
            </a:r>
          </a:p>
          <a:p>
            <a:endParaRPr lang="pt-PT" sz="2400" dirty="0" smtClean="0"/>
          </a:p>
          <a:p>
            <a:r>
              <a:rPr lang="pt-PT" sz="2400" dirty="0" smtClean="0"/>
              <a:t>É através da interação social que os membros do grupo repartem as suas atividades,  têm vida comum e inter-relacionadas. </a:t>
            </a:r>
          </a:p>
          <a:p>
            <a:endParaRPr lang="pt-PT" sz="2400" dirty="0" smtClean="0"/>
          </a:p>
          <a:p>
            <a:r>
              <a:rPr lang="pt-PT" sz="2400" dirty="0" smtClean="0"/>
              <a:t>A </a:t>
            </a:r>
            <a:r>
              <a:rPr lang="pt-PT" sz="2400" dirty="0" err="1" smtClean="0"/>
              <a:t>Unicer</a:t>
            </a:r>
            <a:r>
              <a:rPr lang="pt-PT" sz="2400" dirty="0" smtClean="0"/>
              <a:t>  está em sintonia com a comunidade.</a:t>
            </a:r>
          </a:p>
          <a:p>
            <a:endParaRPr lang="pt-PT" sz="28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http://laremavanca.no.sapo.pt/index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4945">
            <a:off x="3776335" y="4173779"/>
            <a:ext cx="1813788" cy="2042324"/>
          </a:xfrm>
          <a:prstGeom prst="rect">
            <a:avLst/>
          </a:prstGeom>
          <a:noFill/>
        </p:spPr>
      </p:pic>
      <p:pic>
        <p:nvPicPr>
          <p:cNvPr id="5" name="Marcador de Posição de Conteúdo 4" descr="DSC050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DSC05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000" y="4158001"/>
            <a:ext cx="3600000" cy="269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ângulo 15"/>
          <p:cNvSpPr/>
          <p:nvPr/>
        </p:nvSpPr>
        <p:spPr>
          <a:xfrm>
            <a:off x="179512" y="188640"/>
            <a:ext cx="576064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PT" b="1" dirty="0" smtClean="0"/>
              <a:t>A </a:t>
            </a:r>
            <a:r>
              <a:rPr lang="pt-PT" b="1" dirty="0" err="1" smtClean="0"/>
              <a:t>Unicer</a:t>
            </a:r>
            <a:r>
              <a:rPr lang="pt-PT" b="1" dirty="0" smtClean="0"/>
              <a:t> e a Escola Garcia D`Orta de  Castelo de Vide, decidiram criar um programa que ajuda os mais novos a conhecer o mercado do trabalho.</a:t>
            </a:r>
          </a:p>
        </p:txBody>
      </p:sp>
      <p:pic>
        <p:nvPicPr>
          <p:cNvPr id="20" name="Picture 6" descr="http://t3.gstatic.com/images?q=tbn:ANd9GcQX2pF6Ggsfo0Prhn52z8m8onJ4PFJUz-Gz7furNwwdt7YC36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0"/>
            <a:ext cx="1990725" cy="229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t0.gstatic.com/images?q=tbn:ANd9GcQ7sxzE6TIUvYIlQdxdc-qnSFEbW94N7vglb05FM8UJ0lVjY-aMP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7615" y="0"/>
            <a:ext cx="2556385" cy="219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rredondar Rectângulo de Canto do Mesmo Lado 9"/>
          <p:cNvSpPr/>
          <p:nvPr/>
        </p:nvSpPr>
        <p:spPr>
          <a:xfrm>
            <a:off x="3995936" y="2204864"/>
            <a:ext cx="5148064" cy="201622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Foram sete os jovens que estiveram a acompanhar de perto algumas etapas e </a:t>
            </a:r>
            <a:r>
              <a:rPr lang="pt-PT" b="1" smtClean="0"/>
              <a:t>processos, do  </a:t>
            </a:r>
            <a:r>
              <a:rPr lang="pt-PT" b="1" dirty="0" smtClean="0"/>
              <a:t>trabalho que ocorre  na </a:t>
            </a:r>
            <a:r>
              <a:rPr lang="pt-PT" b="1" dirty="0" err="1" smtClean="0"/>
              <a:t>Unicer</a:t>
            </a:r>
            <a:r>
              <a:rPr lang="pt-PT" b="1" dirty="0" smtClean="0"/>
              <a:t> Águas em Castelo de Vide. Voluntariamente trocaram o lazer das férias pelo cotidiano laboral.</a:t>
            </a:r>
            <a:endParaRPr lang="pt-PT" b="1" dirty="0"/>
          </a:p>
        </p:txBody>
      </p:sp>
      <p:pic>
        <p:nvPicPr>
          <p:cNvPr id="6" name="Imagem 5" descr="DSC050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19675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SC05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DSC05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Lina Andrade\Pictures\sem_13_escola\DSC05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t3.gstatic.com/images?q=tbn:ANd9GcSkZ6t_Id3Hq7JyfNHtrK8hFtdV1vtU4aSR-_TbX78M38eMQ23Fjw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835976">
            <a:off x="4265004" y="244223"/>
            <a:ext cx="2336520" cy="2520412"/>
          </a:xfrm>
          <a:prstGeom prst="rect">
            <a:avLst/>
          </a:prstGeom>
          <a:noFill/>
        </p:spPr>
      </p:pic>
      <p:sp>
        <p:nvSpPr>
          <p:cNvPr id="18" name="Fluxograma: processo alternativo 17"/>
          <p:cNvSpPr/>
          <p:nvPr/>
        </p:nvSpPr>
        <p:spPr>
          <a:xfrm>
            <a:off x="6732240" y="188640"/>
            <a:ext cx="2232248" cy="64087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</a:rPr>
              <a:t>Os jovens que estiveram na </a:t>
            </a:r>
            <a:r>
              <a:rPr lang="pt-PT" sz="2000" dirty="0" err="1" smtClean="0">
                <a:solidFill>
                  <a:schemeClr val="accent6">
                    <a:lumMod val="50000"/>
                  </a:schemeClr>
                </a:solidFill>
              </a:rPr>
              <a:t>Unicer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</a:rPr>
              <a:t> transmitiram</a:t>
            </a:r>
          </a:p>
          <a:p>
            <a:pPr algn="ctr"/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</a:rPr>
              <a:t>muito boa disposição.  São jovens interessados e espontâneos.</a:t>
            </a:r>
          </a:p>
          <a:p>
            <a:pPr algn="ctr"/>
            <a:endParaRPr lang="pt-PT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</a:rPr>
              <a:t>A experiência durou uma semana e foi também muito boa para os “residentes</a:t>
            </a:r>
            <a:r>
              <a:rPr lang="pt-PT" sz="2200" dirty="0" smtClean="0">
                <a:solidFill>
                  <a:schemeClr val="accent6">
                    <a:lumMod val="50000"/>
                  </a:schemeClr>
                </a:solidFill>
              </a:rPr>
              <a:t>” </a:t>
            </a:r>
            <a:endParaRPr lang="pt-PT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t3.gstatic.com/images?q=tbn:ANd9GcSh4o_yxlfuolX7E-3SVHjRK6wWDU4UOQECUiWXGUp2QeW40Ih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589240"/>
            <a:ext cx="892899" cy="1116124"/>
          </a:xfrm>
          <a:prstGeom prst="rect">
            <a:avLst/>
          </a:prstGeom>
          <a:noFill/>
        </p:spPr>
      </p:pic>
      <p:sp>
        <p:nvSpPr>
          <p:cNvPr id="8" name="Fluxograma: processo alternativo 7"/>
          <p:cNvSpPr/>
          <p:nvPr/>
        </p:nvSpPr>
        <p:spPr>
          <a:xfrm>
            <a:off x="5076056" y="6165304"/>
            <a:ext cx="1512168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err="1" smtClean="0"/>
              <a:t>lina</a:t>
            </a:r>
            <a:r>
              <a:rPr lang="pt-PT" sz="1400" b="1" dirty="0" smtClean="0"/>
              <a:t> andrade</a:t>
            </a:r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183</Words>
  <Application>Microsoft Office PowerPoint</Application>
  <PresentationFormat>Apresentação no Ecrã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Energia</vt:lpstr>
      <vt:lpstr>Diapositivo 1</vt:lpstr>
      <vt:lpstr>“A interação é o processo social básico”</vt:lpstr>
      <vt:lpstr>Diapositivo 3</vt:lpstr>
      <vt:lpstr>Diapositivo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Lina Andrade</dc:creator>
  <cp:lastModifiedBy>Lina Andrade</cp:lastModifiedBy>
  <cp:revision>48</cp:revision>
  <dcterms:created xsi:type="dcterms:W3CDTF">2012-04-03T20:03:59Z</dcterms:created>
  <dcterms:modified xsi:type="dcterms:W3CDTF">2012-04-14T20:48:28Z</dcterms:modified>
</cp:coreProperties>
</file>