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9" r:id="rId2"/>
    <p:sldId id="258" r:id="rId3"/>
    <p:sldId id="256" r:id="rId4"/>
    <p:sldId id="257" r:id="rId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ângulo arredondad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F337-E230-4ED3-BFD2-B6688D5AF1E8}" type="datetimeFigureOut">
              <a:rPr lang="pt-PT" smtClean="0"/>
              <a:pPr/>
              <a:t>12-11-2010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F171FB8-1C5F-48ED-A19F-58BBB7F8E58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F337-E230-4ED3-BFD2-B6688D5AF1E8}" type="datetimeFigureOut">
              <a:rPr lang="pt-PT" smtClean="0"/>
              <a:pPr/>
              <a:t>12-11-2010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1FB8-1C5F-48ED-A19F-58BBB7F8E58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F337-E230-4ED3-BFD2-B6688D5AF1E8}" type="datetimeFigureOut">
              <a:rPr lang="pt-PT" smtClean="0"/>
              <a:pPr/>
              <a:t>12-11-2010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1FB8-1C5F-48ED-A19F-58BBB7F8E58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F337-E230-4ED3-BFD2-B6688D5AF1E8}" type="datetimeFigureOut">
              <a:rPr lang="pt-PT" smtClean="0"/>
              <a:pPr/>
              <a:t>12-11-2010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1FB8-1C5F-48ED-A19F-58BBB7F8E58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ângulo arredondad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F337-E230-4ED3-BFD2-B6688D5AF1E8}" type="datetimeFigureOut">
              <a:rPr lang="pt-PT" smtClean="0"/>
              <a:pPr/>
              <a:t>12-11-2010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Rec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171FB8-1C5F-48ED-A19F-58BBB7F8E58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F337-E230-4ED3-BFD2-B6688D5AF1E8}" type="datetimeFigureOut">
              <a:rPr lang="pt-PT" smtClean="0"/>
              <a:pPr/>
              <a:t>12-11-2010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1FB8-1C5F-48ED-A19F-58BBB7F8E58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F337-E230-4ED3-BFD2-B6688D5AF1E8}" type="datetimeFigureOut">
              <a:rPr lang="pt-PT" smtClean="0"/>
              <a:pPr/>
              <a:t>12-11-2010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1FB8-1C5F-48ED-A19F-58BBB7F8E58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F337-E230-4ED3-BFD2-B6688D5AF1E8}" type="datetimeFigureOut">
              <a:rPr lang="pt-PT" smtClean="0"/>
              <a:pPr/>
              <a:t>12-11-2010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1FB8-1C5F-48ED-A19F-58BBB7F8E58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F337-E230-4ED3-BFD2-B6688D5AF1E8}" type="datetimeFigureOut">
              <a:rPr lang="pt-PT" smtClean="0"/>
              <a:pPr/>
              <a:t>12-11-2010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1FB8-1C5F-48ED-A19F-58BBB7F8E58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ângulo arredondad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F337-E230-4ED3-BFD2-B6688D5AF1E8}" type="datetimeFigureOut">
              <a:rPr lang="pt-PT" smtClean="0"/>
              <a:pPr/>
              <a:t>12-11-2010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1FB8-1C5F-48ED-A19F-58BBB7F8E58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F337-E230-4ED3-BFD2-B6688D5AF1E8}" type="datetimeFigureOut">
              <a:rPr lang="pt-PT" smtClean="0"/>
              <a:pPr/>
              <a:t>12-11-2010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171FB8-1C5F-48ED-A19F-58BBB7F8E58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Rec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ângulo arredondad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9FF337-E230-4ED3-BFD2-B6688D5AF1E8}" type="datetimeFigureOut">
              <a:rPr lang="pt-PT" smtClean="0"/>
              <a:pPr/>
              <a:t>12-11-2010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F171FB8-1C5F-48ED-A19F-58BBB7F8E58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google.pt/imgres?imgurl=http://www.portukale.com/WebRoot/ce_pt/Shops/233538/4AA5/96D6/0B94/D47B/5EC5/C0A8/8008/A5C8/Jarro_0020_n_002E_2_0020_Mod_002E_A.JPG&amp;imgrefurl=http://www.portukale.com/Caneca-Tamanho-medio&amp;usg=__q0b_NDeXj81WhHQ9wi36MM_k6g0=&amp;h=480&amp;w=640&amp;sz=115&amp;hl=pt-pt&amp;start=63&amp;zoom=1&amp;um=1&amp;itbs=1&amp;tbnid=FbmDiInUUsFMJM:&amp;tbnh=103&amp;tbnw=137&amp;prev=/images?q=vinho+em+jarro&amp;start=60&amp;um=1&amp;hl=pt-pt&amp;sa=N&amp;ndsp=20&amp;tbs=isch: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911646">
            <a:off x="611560" y="1844824"/>
            <a:ext cx="8352928" cy="1800200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pt-PT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pt-PT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pt-PT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Centro de Produção de Castelo de Vide</a:t>
            </a:r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       </a:t>
            </a:r>
            <a:r>
              <a:rPr lang="pt-PT" b="1" dirty="0" err="1" smtClean="0"/>
              <a:t>Unicer</a:t>
            </a:r>
            <a:r>
              <a:rPr lang="pt-PT" b="1" dirty="0" smtClean="0"/>
              <a:t> Águas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012160" y="5229200"/>
            <a:ext cx="2520280" cy="790600"/>
          </a:xfrm>
        </p:spPr>
        <p:txBody>
          <a:bodyPr>
            <a:normAutofit/>
          </a:bodyPr>
          <a:lstStyle/>
          <a:p>
            <a:r>
              <a:rPr lang="pt-PT" dirty="0" smtClean="0"/>
              <a:t>Novembro 2010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152128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dia de S. Martinho comemora-se no dia 11 de Novembro.</a:t>
            </a:r>
            <a:endParaRPr lang="pt-P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8784976" cy="4896544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Diz a lenda que quando um cavaleiro romano andava a fazer a ronda, viu um velho mendigo cheio de fome e frio, porque estava quase nu.</a:t>
            </a:r>
          </a:p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O dia estava chuvoso e frio, e o velhinho estava encharcado.</a:t>
            </a:r>
          </a:p>
          <a:p>
            <a:r>
              <a:rPr lang="pt-PT" dirty="0" smtClean="0"/>
              <a:t>O cavaleiro, chamado Martinho, era bondoso e gostava de ajudar as pessoas mais pobres. </a:t>
            </a:r>
          </a:p>
          <a:p>
            <a:r>
              <a:rPr lang="pt-PT" dirty="0" smtClean="0"/>
              <a:t>Então, ao ver aquele mendigo, ficou cheio de pena e cortou a sua grossa capa ao meio, com a espada.</a:t>
            </a:r>
            <a:br>
              <a:rPr lang="pt-PT" dirty="0" smtClean="0"/>
            </a:br>
            <a:r>
              <a:rPr lang="pt-PT" dirty="0" smtClean="0"/>
              <a:t>Depois deu metade da capa ao mendigo e partiu.</a:t>
            </a:r>
            <a:br>
              <a:rPr lang="pt-PT" dirty="0" smtClean="0"/>
            </a:br>
            <a:r>
              <a:rPr lang="pt-PT" dirty="0" smtClean="0"/>
              <a:t>Passado algum tempo a chuva parou e apareceu no céu um lindo Sol.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58417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PT" b="1" dirty="0" smtClean="0"/>
              <a:t>Pelo S. Martinho, lume, castanhas e vinho.</a:t>
            </a:r>
            <a:br>
              <a:rPr lang="pt-PT" b="1" dirty="0" smtClean="0"/>
            </a:br>
            <a:endParaRPr lang="pt-PT" b="1" dirty="0"/>
          </a:p>
        </p:txBody>
      </p:sp>
      <p:pic>
        <p:nvPicPr>
          <p:cNvPr id="5" name="Imagem 4" descr="SANY5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SANY5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356992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AutoShape 2" descr="data:image/jpg;base64,/9j/4AAQSkZJRgABAQAAAQABAAD/2wCEAAkGBhASERQSEhIUFRAQFBAUERQVFhAWFBUQFBQVFBUQEhUXGyYeFxkjHBUUHzsgIycpOCw4FSo0NTA2NSgrLCoBCQoKDgwOGg8PGS0kHx8qKSwtNS0sLikpNTQqLDEpNSosKSkpLCwpLSksKSwpKSwsKSwpKS8sLCwvLTQsKSkpKf/AABEIAGcAiQMBIgACEQEDEQH/xAAbAAABBQEBAAAAAAAAAAAAAAADAAECBAUGB//EADoQAAIBAgQDBwIEAwgDAAAAAAECEQADBBIhMQUiQQYTUWFxgZEysUJSodFykvAUQ1NiorLB4RUjJP/EABoBAAIDAQEAAAAAAAAAAAAAAAEDAAQFAgb/xAApEQACAgICAQIEBwAAAAAAAAAAAQIRAxIhMQRBURMyYaEUIoGRwdHw/9oADAMBAAIRAxEAPwDugtSAqQWnimlUjlpZanFKKhAZFRZaMRUGqEK8VMUxFRdwNzHrpRITNNFVm4jaG9y3/On70M8Ws/4tv+dP3obIOr9i7FDNVk4lbO1xD6Mp+xqxnopgaog4pqTtUSaIBGokVIVBqhCJoeSpmo61CG7TxUVelcugVyEdqEzVAXzNTNEhk9osTikslsNGdTLSuY5IM5QdJ2rz3E9pMe++JYeSQn+0CvUr9uRXA9q+CZG71BCseceD+PoapeVCdbRZpeDkx7aTiuemc9fvYp1L9/cbL9Q7y5mCmBmIn6ZMSPfcTnXFY6yWPnrXR2R/87yNYfIwLBgGKq481IMEeYmJU1k4XDlmAjUkASQNTp1rOlJo2oKLv0ofg2ZbqEryg68s6e29aHaPEh25EUCTOUFR+omjYHg166rNatsyr9RHpMeZ8hVC9H71N2o1XZNIynd9GSbfiNa3+xvE7i4hLWc5GmROmiltvasnEJG+lUUQl+oGsny2j70zFkcXYvPiWSOvuetYntBh0mXkhDcOVWYd2DBYECDqehprPaDDs2TPDZUeGBXkeMpk6ayOvWuJwmHuOqwoKquVDcYwEkmAPCTOg+aHj8FftguyLkgB2QkjICDDqYOXQfFXvj5K214Mn8LivXfk9KBpTXK9luPl5t3GBYszLsAAdQidSPq9IFdOGq1jmpx2RRy4njlrIc00U00s1MFmwKHdopoLVwQiooyiq/exR7dwGoQjdEVQ4jhluW2BEgggjy/etJwKo3dKnYUcO/DzbtXFaCAwg+OvK3xInptqDy5nCrJNz+EEiZidl/Uz7V0HaC4gU66Hr0GvjWJgeJKgK68xkkERIEKQQpPVtj+LpWVnhGDSN3xck8kG65Oj4LxS5hUZUAKFmbmM92coiYjUgFiCQOWJnfAu2CAWAzPqS5EW1OrHKTox0b/gHQ1eXiVsjcZhlCz3p66vzZgrDKpkD51Bq4ziIMkgMSTB0JGmg5kmAWI3/CPyglLaa7LEItNuuzG4nhbyw91XHeCQzgy3nJ9qlwTh3eFSdQJ5fE5jv5Vc7T9o3xRUuqqEmAJ+oxJJPoNKbsvj0Rdd5PqNTtTsKi5/QV5MsixX0/odTYwAA11P6UW9hlyN4Q0+ERrPtQ7eMDaqZFVO0HEMllgPqucq++5+PvWk5KKsxIwcpKKOV7N6XrWscxE6ajXl18YA0r0VHrhuzOEm8DAItgfzHqPYH5rtQaT4i/Jfuy158k8teyLWammhBqfNVwoHQXWAoAqIaakK5ADupQg0VZNCe3QCMLtYvHuI5AQNgCXO2nQSdpkfNabyK4ztJiGzvESY0MEECOUg77ClZZaxsfgx7zSBq5fMLihhlYsDCorZc2pguSq6kgiNtyBVa7wzCEyO8W3kRmeRys85FCZSWJAzROx8qNa47h2uG5dS4c6d29sZO7WYzMmoMEicum51o2Cv4bm7y73he4txD3TqgdVYAXQNcvMOVQdqzHNSNiOOUPR/oVk4IgOU33Um5ct2wVU94yaEjWFEwJPU+tRxXBkVZN1zc7pbptQiEWj1zAEEgaxG1bPDeHI/Ob6PeRrjWmUXSmZyWm4CoOjHMI8daPxHhlpMOO+vL3yW+5F22M//AKydEZMwOYCRmjY0dOLoPxHtVv8Ab/f2czd4Ph0S1cOZ0fu2uksQbaXCQCAohvpYT4jahBAufJbCsroGWeYfVCK+zBtwTvEdVNX3xmHSx/Zwbl22xBZ4W2yQwbLaBzaEiSGqhiOLWxaFlbJZNMxuvzcuqopt5YQEnQzv0rlTS6O/hyl2n39gqcYNp5MspykNAEo8aMOjDMo9/kGPxpvuXGtpDktf5j+b3/ahXMfcdGLqnMTlOVZIRdATEnLK6kzV7gWFNzJ9OS0CqLpp4uR4+Z39qfcsiUPcr6xw3ka5RudnsD3aa7nU/wAR3+NvatZqjYtRAjajMtaUVSpGPOTk7fqMtPUUqUV2cGmDU1akqr+cfqal/aFGyk+ulcgJqtTFknpUVvufAegH3NFCsd3b5j7UGEDdwLEVx/aXhWsnrGu+noDXbHDId9aocR4WrKYH/Y8KXOOyobjm4Ss8xxOFXNykBDGUsTJ0gtoJiZ6e53pjaIAnY7EEEbAkeokaVYx2HVLpLmGUglYOV1EEAeBI010p7ZzaQIYopjlBEEFzlXKsEaTtrvvWRPHTPRY8lxTC4bD3FRrgud2saDMwNzWIUDU9ddtN6rZLjgjmIJjTMdeg9aNi8bduCVYlGyh0TMACo6pJ05SQfLYRFK4FbNEMpFzKCPpEDuxP4AokmSPob0peq6R2pNcsjgOGApcuOYVQy2wTGa9Gg9Bv94EkZwsKRMFvRgokAkhZBLGI6afFXOIrcKhgHZSPriRkGmYEbBiCTIB6EnWqCYoAAAawQdoOpaTpM6xvTIxV0cuTpuwt9CUB1I0RRBgCSxgePU/xV0/ZIFbZDJseXQDQ6y2kk+vgKXZ/ggdc5WA0GJO/9H9a6VMOqCAtaWPFTUjGz59k4V6jJcH5D8imLr1BFEt3I9KHfvr1q2UAVxV3DCh5h4j5oNy+KF33lRIbKuKsW7c1hrfZauWOLEdK5slGuLDVNMK561npxw/lqZ46/RagUaS4Q+NTOE86yf8AzVzwFQbi93woBMnth2bDDvAYgGT0jfmjp5+dcSvDLq68qjMVBLossOgkgzXoOKxruCG0Brib3Fgl0SOVTsBrynTrG4HwPel5EI/MzS8PJP5VySxmCxJ+qwQ/5gpDmNCdDzT6HyqoeHYp/wC7ut4SH1Mk6TvqT81dwGPth8xZmBZXCOrHJczAl1ImdJERrOu00W5fgq7XJcW3QX2S7nzs0qQCu4WQDPXyFU9YvmzQU5rivszPtcIxJIt/SRmIRnVWAaAxykyJgdNascM4QhYCSXkakQoGuoB1nTqOu1RxfGkUmCXaLKqwkGLU5WcsOYkw0R+EamKJ2fvm4SW2UAA+A2jz0A+KfhUXKiv5Esig2+D0LDG2qhQRAqL3LfjWKkR+E/I+xqXej8v+p60kYzLN4gGRMGgNiV6ig3L4Omq+8j7UG5mG4keIo2Ci1nQ7RTZRWcw9qbWjZKL5psnhSpVwQcFqkL5pUqgSXfmmN9qVKodIfO56D5rJ4j2bW4Sw5GO8GQT4waVKlzipKmNxzlB3EojsxeXYoY9RRsXwrEXAA7JAJI+rc9dqVKq/4eCLa8rI+f4B2+yq/jefJRH6mtfC4G2gyqIA/qT40qVNhjjDpCMmWeT5mTZQKGx86VKnCCDTTLdK+nh0pqVE5JXGBGmh/Sq2tNSrs5P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465138"/>
            <a:ext cx="1304925" cy="98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052" name="AutoShape 4" descr="data:image/jpg;base64,/9j/4AAQSkZJRgABAQAAAQABAAD/2wCEAAkGBhASERQSEhIUFRAQFBAUERQVFhAWFBUQFBQVFBUQEhUXGyYeFxkjHBUUHzsgIycpOCw4FSo0NTA2NSgrLCoBCQoKDgwOGg8PGS0kHx8qKSwtNS0sLikpNTQqLDEpNSosKSkpLCwpLSksKSwpKSwsKSwpKS8sLCwvLTQsKSkpKf/AABEIAGcAiQMBIgACEQEDEQH/xAAbAAABBQEBAAAAAAAAAAAAAAADAAECBAUGB//EADoQAAIBAgQDBwIEAwgDAAAAAAECEQADBBIhMQUiQQYTUWFxgZEysUJSodFykvAUQ1NiorLB4RUjJP/EABoBAAIDAQEAAAAAAAAAAAAAAAEDAAQFAgb/xAApEQACAgICAQIEBwAAAAAAAAAAAQIRAxIhMQRBURMyYaEUIoGRwdHw/9oADAMBAAIRAxEAPwDugtSAqQWnimlUjlpZanFKKhAZFRZaMRUGqEK8VMUxFRdwNzHrpRITNNFVm4jaG9y3/On70M8Ws/4tv+dP3obIOr9i7FDNVk4lbO1xD6Mp+xqxnopgaog4pqTtUSaIBGokVIVBqhCJoeSpmo61CG7TxUVelcugVyEdqEzVAXzNTNEhk9osTikslsNGdTLSuY5IM5QdJ2rz3E9pMe++JYeSQn+0CvUr9uRXA9q+CZG71BCseceD+PoapeVCdbRZpeDkx7aTiuemc9fvYp1L9/cbL9Q7y5mCmBmIn6ZMSPfcTnXFY6yWPnrXR2R/87yNYfIwLBgGKq481IMEeYmJU1k4XDlmAjUkASQNTp1rOlJo2oKLv0ofg2ZbqEryg68s6e29aHaPEh25EUCTOUFR+omjYHg166rNatsyr9RHpMeZ8hVC9H71N2o1XZNIynd9GSbfiNa3+xvE7i4hLWc5GmROmiltvasnEJG+lUUQl+oGsny2j70zFkcXYvPiWSOvuetYntBh0mXkhDcOVWYd2DBYECDqehprPaDDs2TPDZUeGBXkeMpk6ayOvWuJwmHuOqwoKquVDcYwEkmAPCTOg+aHj8FftguyLkgB2QkjICDDqYOXQfFXvj5K214Mn8LivXfk9KBpTXK9luPl5t3GBYszLsAAdQidSPq9IFdOGq1jmpx2RRy4njlrIc00U00s1MFmwKHdopoLVwQiooyiq/exR7dwGoQjdEVQ4jhluW2BEgggjy/etJwKo3dKnYUcO/DzbtXFaCAwg+OvK3xInptqDy5nCrJNz+EEiZidl/Uz7V0HaC4gU66Hr0GvjWJgeJKgK68xkkERIEKQQpPVtj+LpWVnhGDSN3xck8kG65Oj4LxS5hUZUAKFmbmM92coiYjUgFiCQOWJnfAu2CAWAzPqS5EW1OrHKTox0b/gHQ1eXiVsjcZhlCz3p66vzZgrDKpkD51Bq4ziIMkgMSTB0JGmg5kmAWI3/CPyglLaa7LEItNuuzG4nhbyw91XHeCQzgy3nJ9qlwTh3eFSdQJ5fE5jv5Vc7T9o3xRUuqqEmAJ+oxJJPoNKbsvj0Rdd5PqNTtTsKi5/QV5MsixX0/odTYwAA11P6UW9hlyN4Q0+ERrPtQ7eMDaqZFVO0HEMllgPqucq++5+PvWk5KKsxIwcpKKOV7N6XrWscxE6ajXl18YA0r0VHrhuzOEm8DAItgfzHqPYH5rtQaT4i/Jfuy158k8teyLWammhBqfNVwoHQXWAoAqIaakK5ADupQg0VZNCe3QCMLtYvHuI5AQNgCXO2nQSdpkfNabyK4ztJiGzvESY0MEECOUg77ClZZaxsfgx7zSBq5fMLihhlYsDCorZc2pguSq6kgiNtyBVa7wzCEyO8W3kRmeRys85FCZSWJAzROx8qNa47h2uG5dS4c6d29sZO7WYzMmoMEicum51o2Cv4bm7y73he4txD3TqgdVYAXQNcvMOVQdqzHNSNiOOUPR/oVk4IgOU33Um5ct2wVU94yaEjWFEwJPU+tRxXBkVZN1zc7pbptQiEWj1zAEEgaxG1bPDeHI/Ob6PeRrjWmUXSmZyWm4CoOjHMI8daPxHhlpMOO+vL3yW+5F22M//AKydEZMwOYCRmjY0dOLoPxHtVv8Ab/f2czd4Ph0S1cOZ0fu2uksQbaXCQCAohvpYT4jahBAufJbCsroGWeYfVCK+zBtwTvEdVNX3xmHSx/Zwbl22xBZ4W2yQwbLaBzaEiSGqhiOLWxaFlbJZNMxuvzcuqopt5YQEnQzv0rlTS6O/hyl2n39gqcYNp5MspykNAEo8aMOjDMo9/kGPxpvuXGtpDktf5j+b3/ahXMfcdGLqnMTlOVZIRdATEnLK6kzV7gWFNzJ9OS0CqLpp4uR4+Z39qfcsiUPcr6xw3ka5RudnsD3aa7nU/wAR3+NvatZqjYtRAjajMtaUVSpGPOTk7fqMtPUUqUV2cGmDU1akqr+cfqal/aFGyk+ulcgJqtTFknpUVvufAegH3NFCsd3b5j7UGEDdwLEVx/aXhWsnrGu+noDXbHDId9aocR4WrKYH/Y8KXOOyobjm4Ss8xxOFXNykBDGUsTJ0gtoJiZ6e53pjaIAnY7EEEbAkeokaVYx2HVLpLmGUglYOV1EEAeBI010p7ZzaQIYopjlBEEFzlXKsEaTtrvvWRPHTPRY8lxTC4bD3FRrgud2saDMwNzWIUDU9ddtN6rZLjgjmIJjTMdeg9aNi8bduCVYlGyh0TMACo6pJ05SQfLYRFK4FbNEMpFzKCPpEDuxP4AokmSPob0peq6R2pNcsjgOGApcuOYVQy2wTGa9Gg9Bv94EkZwsKRMFvRgokAkhZBLGI6afFXOIrcKhgHZSPriRkGmYEbBiCTIB6EnWqCYoAAAawQdoOpaTpM6xvTIxV0cuTpuwt9CUB1I0RRBgCSxgePU/xV0/ZIFbZDJseXQDQ6y2kk+vgKXZ/ggdc5WA0GJO/9H9a6VMOqCAtaWPFTUjGz59k4V6jJcH5D8imLr1BFEt3I9KHfvr1q2UAVxV3DCh5h4j5oNy+KF33lRIbKuKsW7c1hrfZauWOLEdK5slGuLDVNMK561npxw/lqZ46/RagUaS4Q+NTOE86yf8AzVzwFQbi93woBMnth2bDDvAYgGT0jfmjp5+dcSvDLq68qjMVBLossOgkgzXoOKxruCG0Brib3Fgl0SOVTsBrynTrG4HwPel5EI/MzS8PJP5VySxmCxJ+qwQ/5gpDmNCdDzT6HyqoeHYp/wC7ut4SH1Mk6TvqT81dwGPth8xZmBZXCOrHJczAl1ImdJERrOu00W5fgq7XJcW3QX2S7nzs0qQCu4WQDPXyFU9YvmzQU5rivszPtcIxJIt/SRmIRnVWAaAxykyJgdNascM4QhYCSXkakQoGuoB1nTqOu1RxfGkUmCXaLKqwkGLU5WcsOYkw0R+EamKJ2fvm4SW2UAA+A2jz0A+KfhUXKiv5Esig2+D0LDG2qhQRAqL3LfjWKkR+E/I+xqXej8v+p60kYzLN4gGRMGgNiV6ig3L4Omq+8j7UG5mG4keIo2Ci1nQ7RTZRWcw9qbWjZKL5psnhSpVwQcFqkL5pUqgSXfmmN9qVKodIfO56D5rJ4j2bW4Sw5GO8GQT4waVKlzipKmNxzlB3EojsxeXYoY9RRsXwrEXAA7JAJI+rc9dqVKq/4eCLa8rI+f4B2+yq/jefJRH6mtfC4G2gyqIA/qT40qVNhjjDpCMmWeT5mTZQKGx86VKnCCDTTLdK+nh0pqVE5JXGBGmh/Sq2tNSrs5P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465138"/>
            <a:ext cx="1304925" cy="98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054" name="AutoShape 6" descr="data:image/jpg;base64,/9j/4AAQSkZJRgABAQAAAQABAAD/2wCEAAkGBhASERQSEhIUFRAQFBAUERQVFhAWFBUQFBQVFBUQEhUXGyYeFxkjHBUUHzsgIycpOCw4FSo0NTA2NSgrLCoBCQoKDgwOGg8PGS0kHx8qKSwtNS0sLikpNTQqLDEpNSosKSkpLCwpLSksKSwpKSwsKSwpKS8sLCwvLTQsKSkpKf/AABEIAGcAiQMBIgACEQEDEQH/xAAbAAABBQEBAAAAAAAAAAAAAAADAAECBAUGB//EADoQAAIBAgQDBwIEAwgDAAAAAAECEQADBBIhMQUiQQYTUWFxgZEysUJSodFykvAUQ1NiorLB4RUjJP/EABoBAAIDAQEAAAAAAAAAAAAAAAEDAAQFAgb/xAApEQACAgICAQIEBwAAAAAAAAAAAQIRAxIhMQRBURMyYaEUIoGRwdHw/9oADAMBAAIRAxEAPwDugtSAqQWnimlUjlpZanFKKhAZFRZaMRUGqEK8VMUxFRdwNzHrpRITNNFVm4jaG9y3/On70M8Ws/4tv+dP3obIOr9i7FDNVk4lbO1xD6Mp+xqxnopgaog4pqTtUSaIBGokVIVBqhCJoeSpmo61CG7TxUVelcugVyEdqEzVAXzNTNEhk9osTikslsNGdTLSuY5IM5QdJ2rz3E9pMe++JYeSQn+0CvUr9uRXA9q+CZG71BCseceD+PoapeVCdbRZpeDkx7aTiuemc9fvYp1L9/cbL9Q7y5mCmBmIn6ZMSPfcTnXFY6yWPnrXR2R/87yNYfIwLBgGKq481IMEeYmJU1k4XDlmAjUkASQNTp1rOlJo2oKLv0ofg2ZbqEryg68s6e29aHaPEh25EUCTOUFR+omjYHg166rNatsyr9RHpMeZ8hVC9H71N2o1XZNIynd9GSbfiNa3+xvE7i4hLWc5GmROmiltvasnEJG+lUUQl+oGsny2j70zFkcXYvPiWSOvuetYntBh0mXkhDcOVWYd2DBYECDqehprPaDDs2TPDZUeGBXkeMpk6ayOvWuJwmHuOqwoKquVDcYwEkmAPCTOg+aHj8FftguyLkgB2QkjICDDqYOXQfFXvj5K214Mn8LivXfk9KBpTXK9luPl5t3GBYszLsAAdQidSPq9IFdOGq1jmpx2RRy4njlrIc00U00s1MFmwKHdopoLVwQiooyiq/exR7dwGoQjdEVQ4jhluW2BEgggjy/etJwKo3dKnYUcO/DzbtXFaCAwg+OvK3xInptqDy5nCrJNz+EEiZidl/Uz7V0HaC4gU66Hr0GvjWJgeJKgK68xkkERIEKQQpPVtj+LpWVnhGDSN3xck8kG65Oj4LxS5hUZUAKFmbmM92coiYjUgFiCQOWJnfAu2CAWAzPqS5EW1OrHKTox0b/gHQ1eXiVsjcZhlCz3p66vzZgrDKpkD51Bq4ziIMkgMSTB0JGmg5kmAWI3/CPyglLaa7LEItNuuzG4nhbyw91XHeCQzgy3nJ9qlwTh3eFSdQJ5fE5jv5Vc7T9o3xRUuqqEmAJ+oxJJPoNKbsvj0Rdd5PqNTtTsKi5/QV5MsixX0/odTYwAA11P6UW9hlyN4Q0+ERrPtQ7eMDaqZFVO0HEMllgPqucq++5+PvWk5KKsxIwcpKKOV7N6XrWscxE6ajXl18YA0r0VHrhuzOEm8DAItgfzHqPYH5rtQaT4i/Jfuy158k8teyLWammhBqfNVwoHQXWAoAqIaakK5ADupQg0VZNCe3QCMLtYvHuI5AQNgCXO2nQSdpkfNabyK4ztJiGzvESY0MEECOUg77ClZZaxsfgx7zSBq5fMLihhlYsDCorZc2pguSq6kgiNtyBVa7wzCEyO8W3kRmeRys85FCZSWJAzROx8qNa47h2uG5dS4c6d29sZO7WYzMmoMEicum51o2Cv4bm7y73he4txD3TqgdVYAXQNcvMOVQdqzHNSNiOOUPR/oVk4IgOU33Um5ct2wVU94yaEjWFEwJPU+tRxXBkVZN1zc7pbptQiEWj1zAEEgaxG1bPDeHI/Ob6PeRrjWmUXSmZyWm4CoOjHMI8daPxHhlpMOO+vL3yW+5F22M//AKydEZMwOYCRmjY0dOLoPxHtVv8Ab/f2czd4Ph0S1cOZ0fu2uksQbaXCQCAohvpYT4jahBAufJbCsroGWeYfVCK+zBtwTvEdVNX3xmHSx/Zwbl22xBZ4W2yQwbLaBzaEiSGqhiOLWxaFlbJZNMxuvzcuqopt5YQEnQzv0rlTS6O/hyl2n39gqcYNp5MspykNAEo8aMOjDMo9/kGPxpvuXGtpDktf5j+b3/ahXMfcdGLqnMTlOVZIRdATEnLK6kzV7gWFNzJ9OS0CqLpp4uR4+Z39qfcsiUPcr6xw3ka5RudnsD3aa7nU/wAR3+NvatZqjYtRAjajMtaUVSpGPOTk7fqMtPUUqUV2cGmDU1akqr+cfqal/aFGyk+ulcgJqtTFknpUVvufAegH3NFCsd3b5j7UGEDdwLEVx/aXhWsnrGu+noDXbHDId9aocR4WrKYH/Y8KXOOyobjm4Ss8xxOFXNykBDGUsTJ0gtoJiZ6e53pjaIAnY7EEEbAkeokaVYx2HVLpLmGUglYOV1EEAeBI010p7ZzaQIYopjlBEEFzlXKsEaTtrvvWRPHTPRY8lxTC4bD3FRrgud2saDMwNzWIUDU9ddtN6rZLjgjmIJjTMdeg9aNi8bduCVYlGyh0TMACo6pJ05SQfLYRFK4FbNEMpFzKCPpEDuxP4AokmSPob0peq6R2pNcsjgOGApcuOYVQy2wTGa9Gg9Bv94EkZwsKRMFvRgokAkhZBLGI6afFXOIrcKhgHZSPriRkGmYEbBiCTIB6EnWqCYoAAAawQdoOpaTpM6xvTIxV0cuTpuwt9CUB1I0RRBgCSxgePU/xV0/ZIFbZDJseXQDQ6y2kk+vgKXZ/ggdc5WA0GJO/9H9a6VMOqCAtaWPFTUjGz59k4V6jJcH5D8imLr1BFEt3I9KHfvr1q2UAVxV3DCh5h4j5oNy+KF33lRIbKuKsW7c1hrfZauWOLEdK5slGuLDVNMK561npxw/lqZ46/RagUaS4Q+NTOE86yf8AzVzwFQbi93woBMnth2bDDvAYgGT0jfmjp5+dcSvDLq68qjMVBLossOgkgzXoOKxruCG0Brib3Fgl0SOVTsBrynTrG4HwPel5EI/MzS8PJP5VySxmCxJ+qwQ/5gpDmNCdDzT6HyqoeHYp/wC7ut4SH1Mk6TvqT81dwGPth8xZmBZXCOrHJczAl1ImdJERrOu00W5fgq7XJcW3QX2S7nzs0qQCu4WQDPXyFU9YvmzQU5rivszPtcIxJIt/SRmIRnVWAaAxykyJgdNascM4QhYCSXkakQoGuoB1nTqOu1RxfGkUmCXaLKqwkGLU5WcsOYkw0R+EamKJ2fvm4SW2UAA+A2jz0A+KfhUXKiv5Esig2+D0LDG2qhQRAqL3LfjWKkR+E/I+xqXej8v+p60kYzLN4gGRMGgNiV6ig3L4Omq+8j7UG5mG4keIo2Ci1nQ7RTZRWcw9qbWjZKL5psnhSpVwQcFqkL5pUqgSXfmmN9qVKodIfO56D5rJ4j2bW4Sw5GO8GQT4waVKlzipKmNxzlB3EojsxeXYoY9RRsXwrEXAA7JAJI+rc9dqVKq/4eCLa8rI+f4B2+yq/jefJRH6mtfC4G2gyqIA/qT40qVNhjjDpCMmWeT5mTZQKGx86VKnCCDTTLdK+nh0pqVE5JXGBGmh/Sq2tNSrs5P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465138"/>
            <a:ext cx="1304925" cy="98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6" name="Imagem 5" descr="SANY5151.JPG"/>
          <p:cNvPicPr>
            <a:picLocks noChangeAspect="1"/>
          </p:cNvPicPr>
          <p:nvPr/>
        </p:nvPicPr>
        <p:blipFill>
          <a:blip r:embed="rId5" cstate="print"/>
          <a:srcRect l="22727" t="42447" r="21304" b="12440"/>
          <a:stretch>
            <a:fillRect/>
          </a:stretch>
        </p:blipFill>
        <p:spPr>
          <a:xfrm>
            <a:off x="4644008" y="4698000"/>
            <a:ext cx="347693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656184"/>
          </a:xfrm>
        </p:spPr>
        <p:txBody>
          <a:bodyPr>
            <a:normAutofit/>
          </a:bodyPr>
          <a:lstStyle/>
          <a:p>
            <a:r>
              <a:rPr lang="pt-PT" sz="4000" dirty="0" smtClean="0"/>
              <a:t/>
            </a:r>
            <a:br>
              <a:rPr lang="pt-PT" sz="4000" dirty="0" smtClean="0"/>
            </a:br>
            <a:endParaRPr lang="pt-PT" dirty="0"/>
          </a:p>
        </p:txBody>
      </p:sp>
      <p:pic>
        <p:nvPicPr>
          <p:cNvPr id="5" name="Imagem 4" descr="SANY5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140968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 descr="SANY5108.JPG"/>
          <p:cNvPicPr>
            <a:picLocks noChangeAspect="1"/>
          </p:cNvPicPr>
          <p:nvPr/>
        </p:nvPicPr>
        <p:blipFill>
          <a:blip r:embed="rId3" cstate="print"/>
          <a:srcRect b="15447"/>
          <a:stretch>
            <a:fillRect/>
          </a:stretch>
        </p:blipFill>
        <p:spPr>
          <a:xfrm>
            <a:off x="5652120" y="2492896"/>
            <a:ext cx="2880000" cy="1826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 descr="SANY5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06896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SANY5065.JPG"/>
          <p:cNvPicPr>
            <a:picLocks noChangeAspect="1"/>
          </p:cNvPicPr>
          <p:nvPr/>
        </p:nvPicPr>
        <p:blipFill>
          <a:blip r:embed="rId4" cstate="print"/>
          <a:srcRect r="22656" b="6250"/>
          <a:stretch>
            <a:fillRect/>
          </a:stretch>
        </p:blipFill>
        <p:spPr>
          <a:xfrm>
            <a:off x="179512" y="1700808"/>
            <a:ext cx="2404747" cy="2186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Marcador de Posição de Conteúdo 3" descr="SANY5103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rcRect l="9869" t="16449" r="11176" b="15266"/>
          <a:stretch>
            <a:fillRect/>
          </a:stretch>
        </p:blipFill>
        <p:spPr>
          <a:xfrm>
            <a:off x="4139952" y="4725144"/>
            <a:ext cx="2880000" cy="1868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179512" y="188640"/>
            <a:ext cx="878497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No Centro de Castelo de Vide, na tarde do dia 12 de Novembro cumpriu-se a tradição.</a:t>
            </a:r>
          </a:p>
          <a:p>
            <a:r>
              <a:rPr lang="pt-PT" sz="2400" dirty="0" smtClean="0"/>
              <a:t>Comemorou-se o São Martinho. Houve Lume Castanhas e Convívio, entre todos.</a:t>
            </a:r>
            <a:endParaRPr lang="pt-PT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439995" y="6093296"/>
            <a:ext cx="15218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RightFacing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pt-PT" dirty="0" smtClean="0"/>
              <a:t>Lina Andrade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e">
  <a:themeElements>
    <a:clrScheme name="Equidad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e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83</TotalTime>
  <Words>60</Words>
  <Application>Microsoft Office PowerPoint</Application>
  <PresentationFormat>Apresentação no Ecrã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Equidade</vt:lpstr>
      <vt:lpstr>  Centro de Produção de Castelo de Vide        Unicer Águas</vt:lpstr>
      <vt:lpstr>O dia de S. Martinho comemora-se no dia 11 de Novembro.</vt:lpstr>
      <vt:lpstr>Pelo S. Martinho, lume, castanhas e vinho. </vt:lpstr>
      <vt:lpstr> 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Lina Andrade</dc:creator>
  <cp:lastModifiedBy>Lina Andrade</cp:lastModifiedBy>
  <cp:revision>12</cp:revision>
  <dcterms:created xsi:type="dcterms:W3CDTF">2010-11-12T22:16:00Z</dcterms:created>
  <dcterms:modified xsi:type="dcterms:W3CDTF">2010-11-12T23:46:49Z</dcterms:modified>
</cp:coreProperties>
</file>