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4" r:id="rId4"/>
    <p:sldId id="265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27E-7D27-48BB-9394-BA354151B267}" type="datetimeFigureOut">
              <a:rPr lang="pt-PT" smtClean="0"/>
              <a:pPr/>
              <a:t>09-03-2012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D07F-9177-4557-88F4-6A893A5AADA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27E-7D27-48BB-9394-BA354151B267}" type="datetimeFigureOut">
              <a:rPr lang="pt-PT" smtClean="0"/>
              <a:pPr/>
              <a:t>09-03-2012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D07F-9177-4557-88F4-6A893A5AADA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27E-7D27-48BB-9394-BA354151B267}" type="datetimeFigureOut">
              <a:rPr lang="pt-PT" smtClean="0"/>
              <a:pPr/>
              <a:t>09-03-2012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D07F-9177-4557-88F4-6A893A5AADA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27E-7D27-48BB-9394-BA354151B267}" type="datetimeFigureOut">
              <a:rPr lang="pt-PT" smtClean="0"/>
              <a:pPr/>
              <a:t>09-03-2012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D07F-9177-4557-88F4-6A893A5AADA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27E-7D27-48BB-9394-BA354151B267}" type="datetimeFigureOut">
              <a:rPr lang="pt-PT" smtClean="0"/>
              <a:pPr/>
              <a:t>09-03-2012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D07F-9177-4557-88F4-6A893A5AADA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27E-7D27-48BB-9394-BA354151B267}" type="datetimeFigureOut">
              <a:rPr lang="pt-PT" smtClean="0"/>
              <a:pPr/>
              <a:t>09-03-2012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D07F-9177-4557-88F4-6A893A5AADA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27E-7D27-48BB-9394-BA354151B267}" type="datetimeFigureOut">
              <a:rPr lang="pt-PT" smtClean="0"/>
              <a:pPr/>
              <a:t>09-03-2012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D07F-9177-4557-88F4-6A893A5AADA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27E-7D27-48BB-9394-BA354151B267}" type="datetimeFigureOut">
              <a:rPr lang="pt-PT" smtClean="0"/>
              <a:pPr/>
              <a:t>09-03-2012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D07F-9177-4557-88F4-6A893A5AADA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27E-7D27-48BB-9394-BA354151B267}" type="datetimeFigureOut">
              <a:rPr lang="pt-PT" smtClean="0"/>
              <a:pPr/>
              <a:t>09-03-2012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D07F-9177-4557-88F4-6A893A5AADA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27E-7D27-48BB-9394-BA354151B267}" type="datetimeFigureOut">
              <a:rPr lang="pt-PT" smtClean="0"/>
              <a:pPr/>
              <a:t>09-03-2012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D07F-9177-4557-88F4-6A893A5AADA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27E-7D27-48BB-9394-BA354151B267}" type="datetimeFigureOut">
              <a:rPr lang="pt-PT" smtClean="0"/>
              <a:pPr/>
              <a:t>09-03-2012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D07F-9177-4557-88F4-6A893A5AADA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B727E-7D27-48BB-9394-BA354151B267}" type="datetimeFigureOut">
              <a:rPr lang="pt-PT" smtClean="0"/>
              <a:pPr/>
              <a:t>09-03-2012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FD07F-9177-4557-88F4-6A893A5AADA5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3F6FF"/>
              </a:clrFrom>
              <a:clrTo>
                <a:srgbClr val="F3F6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39552" y="260648"/>
            <a:ext cx="792088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chemeClr val="accent2"/>
                </a:solidFill>
                <a:latin typeface="Castellar" pitchFamily="18" charset="0"/>
              </a:rPr>
              <a:t>CENTRO DE PRODUÇÃO DE ENVENDOS</a:t>
            </a:r>
            <a:endParaRPr lang="pt-PT" sz="2400" b="1" dirty="0">
              <a:solidFill>
                <a:schemeClr val="accent2"/>
              </a:solidFill>
              <a:latin typeface="Castellar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24744"/>
            <a:ext cx="356388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b="1" dirty="0" smtClean="0"/>
              <a:t>Ainda </a:t>
            </a:r>
            <a:r>
              <a:rPr lang="pt-PT" b="1" dirty="0" err="1" smtClean="0"/>
              <a:t>que</a:t>
            </a:r>
            <a:r>
              <a:rPr lang="pt-PT" b="1" dirty="0" smtClean="0"/>
              <a:t> as </a:t>
            </a:r>
            <a:r>
              <a:rPr lang="pt-PT" b="1" dirty="0" err="1" smtClean="0"/>
              <a:t>notícias</a:t>
            </a:r>
            <a:r>
              <a:rPr lang="pt-PT" b="1" dirty="0" smtClean="0"/>
              <a:t> sejam </a:t>
            </a:r>
            <a:r>
              <a:rPr lang="pt-PT" b="1" dirty="0" err="1" smtClean="0"/>
              <a:t>pouco</a:t>
            </a:r>
            <a:r>
              <a:rPr lang="pt-PT" b="1" dirty="0" smtClean="0"/>
              <a:t> agradáveis não podemos deixar de relembrar os nossos colegas </a:t>
            </a:r>
            <a:r>
              <a:rPr lang="pt-PT" b="1" dirty="0" err="1" smtClean="0"/>
              <a:t>que</a:t>
            </a:r>
            <a:r>
              <a:rPr lang="pt-PT" b="1" dirty="0" smtClean="0"/>
              <a:t> </a:t>
            </a:r>
            <a:r>
              <a:rPr lang="pt-PT" b="1" dirty="0" err="1" smtClean="0"/>
              <a:t>sairam</a:t>
            </a:r>
            <a:r>
              <a:rPr lang="pt-PT" b="1" dirty="0" smtClean="0"/>
              <a:t> da </a:t>
            </a:r>
            <a:r>
              <a:rPr lang="pt-PT" b="1" dirty="0" err="1" smtClean="0"/>
              <a:t>empresa</a:t>
            </a:r>
            <a:r>
              <a:rPr lang="pt-PT" b="1" dirty="0" smtClean="0"/>
              <a:t> ou </a:t>
            </a:r>
            <a:r>
              <a:rPr lang="pt-PT" b="1" dirty="0" err="1" smtClean="0"/>
              <a:t>apenas</a:t>
            </a:r>
            <a:r>
              <a:rPr lang="pt-PT" b="1" dirty="0" smtClean="0"/>
              <a:t> mudaram </a:t>
            </a:r>
            <a:r>
              <a:rPr lang="pt-PT" b="1" dirty="0" err="1" smtClean="0"/>
              <a:t>de</a:t>
            </a:r>
            <a:r>
              <a:rPr lang="pt-PT" b="1" dirty="0" smtClean="0"/>
              <a:t> posto </a:t>
            </a:r>
            <a:r>
              <a:rPr lang="pt-PT" b="1" dirty="0" err="1" smtClean="0"/>
              <a:t>dentro</a:t>
            </a:r>
            <a:r>
              <a:rPr lang="pt-PT" b="1" dirty="0" smtClean="0"/>
              <a:t> da </a:t>
            </a:r>
            <a:r>
              <a:rPr lang="pt-PT" b="1" dirty="0" err="1" smtClean="0"/>
              <a:t>mesma</a:t>
            </a:r>
            <a:r>
              <a:rPr lang="pt-PT" b="1" dirty="0" smtClean="0"/>
              <a:t>. . . . . . .</a:t>
            </a:r>
          </a:p>
          <a:p>
            <a:pPr>
              <a:lnSpc>
                <a:spcPct val="150000"/>
              </a:lnSpc>
            </a:pPr>
            <a:r>
              <a:rPr lang="pt-PT" b="1" dirty="0" smtClean="0"/>
              <a:t>	</a:t>
            </a:r>
            <a:endParaRPr lang="pt-PT" b="1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44824"/>
            <a:ext cx="1368152" cy="16795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chemeClr val="accent1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580112" y="364502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/>
              <a:t>Mário </a:t>
            </a:r>
            <a:r>
              <a:rPr lang="pt-PT" sz="1200" b="1" dirty="0" err="1" smtClean="0"/>
              <a:t>Louro</a:t>
            </a:r>
            <a:endParaRPr lang="pt-PT" sz="1200" b="1" dirty="0"/>
          </a:p>
        </p:txBody>
      </p:sp>
      <p:pic>
        <p:nvPicPr>
          <p:cNvPr id="10" name="Picture 9" descr="2B74BEA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1844824"/>
            <a:ext cx="1223516" cy="16561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chemeClr val="accent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3779912" y="3501008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/>
              <a:t>Manuela </a:t>
            </a:r>
            <a:r>
              <a:rPr lang="pt-PT" sz="1200" b="1" dirty="0" err="1" smtClean="0"/>
              <a:t>Alves</a:t>
            </a:r>
            <a:endParaRPr lang="pt-PT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91680" y="4941168"/>
            <a:ext cx="2304256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dirty="0" smtClean="0"/>
              <a:t>Queremos também dar as boas vindas ao </a:t>
            </a:r>
            <a:r>
              <a:rPr lang="pt-PT" b="1" dirty="0" err="1" smtClean="0"/>
              <a:t>novo</a:t>
            </a:r>
            <a:r>
              <a:rPr lang="pt-PT" b="1" dirty="0" smtClean="0"/>
              <a:t> chefe</a:t>
            </a:r>
            <a:endParaRPr lang="pt-PT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04048" y="6309320"/>
            <a:ext cx="122413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/>
              <a:t>Pedro </a:t>
            </a:r>
            <a:r>
              <a:rPr lang="pt-PT" sz="1200" b="1" dirty="0" err="1" smtClean="0"/>
              <a:t>Rodrigues</a:t>
            </a:r>
            <a:endParaRPr lang="pt-PT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20272" y="6165304"/>
            <a:ext cx="187220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pt-PT" b="1" dirty="0" smtClean="0"/>
              <a:t>Seja </a:t>
            </a:r>
            <a:r>
              <a:rPr lang="pt-PT" b="1" dirty="0" err="1" smtClean="0"/>
              <a:t>bem</a:t>
            </a:r>
            <a:r>
              <a:rPr lang="pt-PT" b="1" dirty="0" smtClean="0"/>
              <a:t> Vindo.</a:t>
            </a:r>
            <a:endParaRPr lang="pt-PT" b="1" dirty="0"/>
          </a:p>
        </p:txBody>
      </p:sp>
      <p:pic>
        <p:nvPicPr>
          <p:cNvPr id="15" name="Picture 30"/>
          <p:cNvPicPr preferRelativeResize="0"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1844824"/>
            <a:ext cx="1080120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4365104"/>
            <a:ext cx="1368152" cy="19689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tx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TextBox 17"/>
          <p:cNvSpPr txBox="1"/>
          <p:nvPr/>
        </p:nvSpPr>
        <p:spPr>
          <a:xfrm>
            <a:off x="7604720" y="365340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/>
              <a:t>João </a:t>
            </a:r>
            <a:r>
              <a:rPr lang="pt-PT" sz="1200" b="1" dirty="0" err="1" smtClean="0"/>
              <a:t>Guimarães</a:t>
            </a:r>
            <a:endParaRPr lang="pt-PT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3F6FF"/>
              </a:clrFrom>
              <a:clrTo>
                <a:srgbClr val="F3F6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251520" y="864096"/>
            <a:ext cx="2808312" cy="230832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- </a:t>
            </a:r>
            <a:r>
              <a:rPr lang="pt-PT" b="1" dirty="0" err="1" smtClean="0">
                <a:solidFill>
                  <a:schemeClr val="tx1"/>
                </a:solidFill>
              </a:rPr>
              <a:t>Foram</a:t>
            </a:r>
            <a:r>
              <a:rPr lang="pt-PT" b="1" dirty="0" smtClean="0">
                <a:solidFill>
                  <a:schemeClr val="tx1"/>
                </a:solidFill>
              </a:rPr>
              <a:t> colocados </a:t>
            </a:r>
            <a:r>
              <a:rPr lang="pt-PT" b="1" dirty="0" err="1" smtClean="0">
                <a:solidFill>
                  <a:schemeClr val="tx1"/>
                </a:solidFill>
              </a:rPr>
              <a:t>sensores</a:t>
            </a:r>
            <a:r>
              <a:rPr lang="pt-PT" b="1" dirty="0" smtClean="0">
                <a:solidFill>
                  <a:schemeClr val="tx1"/>
                </a:solidFill>
              </a:rPr>
              <a:t> de </a:t>
            </a:r>
            <a:r>
              <a:rPr lang="pt-PT" b="1" dirty="0" err="1" smtClean="0">
                <a:solidFill>
                  <a:schemeClr val="tx1"/>
                </a:solidFill>
              </a:rPr>
              <a:t>leitura</a:t>
            </a:r>
            <a:r>
              <a:rPr lang="pt-PT" b="1" dirty="0" smtClean="0">
                <a:solidFill>
                  <a:schemeClr val="tx1"/>
                </a:solidFill>
              </a:rPr>
              <a:t> de pH, </a:t>
            </a:r>
            <a:r>
              <a:rPr lang="pt-PT" b="1" dirty="0" err="1" smtClean="0">
                <a:solidFill>
                  <a:schemeClr val="tx1"/>
                </a:solidFill>
              </a:rPr>
              <a:t>Condutividade</a:t>
            </a:r>
            <a:r>
              <a:rPr lang="pt-PT" b="1" dirty="0" smtClean="0">
                <a:solidFill>
                  <a:schemeClr val="tx1"/>
                </a:solidFill>
              </a:rPr>
              <a:t> e </a:t>
            </a:r>
            <a:r>
              <a:rPr lang="pt-PT" b="1" dirty="0" err="1" smtClean="0">
                <a:solidFill>
                  <a:schemeClr val="tx1"/>
                </a:solidFill>
              </a:rPr>
              <a:t>Temperatura</a:t>
            </a:r>
            <a:r>
              <a:rPr lang="pt-PT" b="1" dirty="0" smtClean="0">
                <a:solidFill>
                  <a:schemeClr val="tx1"/>
                </a:solidFill>
              </a:rPr>
              <a:t> da </a:t>
            </a:r>
            <a:r>
              <a:rPr lang="pt-PT" b="1" dirty="0" err="1" smtClean="0">
                <a:solidFill>
                  <a:schemeClr val="tx1"/>
                </a:solidFill>
              </a:rPr>
              <a:t>água</a:t>
            </a:r>
            <a:r>
              <a:rPr lang="pt-PT" b="1" dirty="0" smtClean="0">
                <a:solidFill>
                  <a:schemeClr val="tx1"/>
                </a:solidFill>
              </a:rPr>
              <a:t> na </a:t>
            </a:r>
            <a:r>
              <a:rPr lang="pt-PT" b="1" dirty="0" err="1" smtClean="0">
                <a:solidFill>
                  <a:schemeClr val="tx1"/>
                </a:solidFill>
              </a:rPr>
              <a:t>captação</a:t>
            </a:r>
            <a:r>
              <a:rPr lang="pt-PT" b="1" dirty="0" smtClean="0">
                <a:solidFill>
                  <a:schemeClr val="tx1"/>
                </a:solidFill>
              </a:rPr>
              <a:t> Vital 1 e </a:t>
            </a:r>
            <a:r>
              <a:rPr lang="pt-PT" b="1" dirty="0" err="1" smtClean="0">
                <a:solidFill>
                  <a:schemeClr val="tx1"/>
                </a:solidFill>
              </a:rPr>
              <a:t>Vital</a:t>
            </a:r>
            <a:r>
              <a:rPr lang="pt-PT" b="1" dirty="0" smtClean="0">
                <a:solidFill>
                  <a:schemeClr val="tx1"/>
                </a:solidFill>
              </a:rPr>
              <a:t> 3, </a:t>
            </a:r>
            <a:r>
              <a:rPr lang="pt-PT" b="1" dirty="0" err="1" smtClean="0">
                <a:solidFill>
                  <a:schemeClr val="tx1"/>
                </a:solidFill>
              </a:rPr>
              <a:t>como</a:t>
            </a:r>
            <a:r>
              <a:rPr lang="pt-PT" b="1" dirty="0" smtClean="0">
                <a:solidFill>
                  <a:schemeClr val="tx1"/>
                </a:solidFill>
              </a:rPr>
              <a:t> os </a:t>
            </a:r>
            <a:r>
              <a:rPr lang="pt-PT" b="1" dirty="0" err="1" smtClean="0">
                <a:solidFill>
                  <a:schemeClr val="tx1"/>
                </a:solidFill>
              </a:rPr>
              <a:t>sensores</a:t>
            </a:r>
            <a:r>
              <a:rPr lang="pt-PT" b="1" dirty="0" smtClean="0">
                <a:solidFill>
                  <a:schemeClr val="tx1"/>
                </a:solidFill>
              </a:rPr>
              <a:t> anteriormente </a:t>
            </a:r>
            <a:r>
              <a:rPr lang="pt-PT" b="1" dirty="0" err="1" smtClean="0">
                <a:solidFill>
                  <a:schemeClr val="tx1"/>
                </a:solidFill>
              </a:rPr>
              <a:t>colocados</a:t>
            </a:r>
            <a:r>
              <a:rPr lang="pt-PT" b="1" dirty="0" smtClean="0">
                <a:solidFill>
                  <a:schemeClr val="tx1"/>
                </a:solidFill>
              </a:rPr>
              <a:t> no Vital 2.</a:t>
            </a:r>
            <a:endParaRPr lang="pt-PT" b="1" dirty="0">
              <a:solidFill>
                <a:schemeClr val="tx1"/>
              </a:solidFill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04056"/>
            <a:ext cx="1512169" cy="2483658"/>
          </a:xfrm>
          <a:prstGeom prst="snip2Diag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908720"/>
            <a:ext cx="2016224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1412776"/>
            <a:ext cx="1592684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" name="TextBox 19"/>
          <p:cNvSpPr txBox="1"/>
          <p:nvPr/>
        </p:nvSpPr>
        <p:spPr>
          <a:xfrm>
            <a:off x="3275856" y="242088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 smtClean="0"/>
              <a:t>Visor </a:t>
            </a:r>
            <a:r>
              <a:rPr lang="pt-PT" sz="1400" b="1" dirty="0" err="1" smtClean="0"/>
              <a:t>de</a:t>
            </a:r>
            <a:r>
              <a:rPr lang="pt-PT" sz="1400" b="1" dirty="0" smtClean="0"/>
              <a:t> Valores </a:t>
            </a:r>
            <a:endParaRPr lang="pt-PT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932040" y="2708920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 smtClean="0"/>
              <a:t>Sondas </a:t>
            </a:r>
            <a:r>
              <a:rPr lang="pt-PT" sz="1400" b="1" dirty="0" err="1" smtClean="0"/>
              <a:t>de</a:t>
            </a:r>
            <a:r>
              <a:rPr lang="pt-PT" sz="1400" b="1" dirty="0" smtClean="0"/>
              <a:t> leitura</a:t>
            </a:r>
            <a:endParaRPr lang="pt-PT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27584" y="4077072"/>
            <a:ext cx="4392488" cy="23083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pt-PT" b="1" dirty="0" smtClean="0"/>
              <a:t>	Foi </a:t>
            </a:r>
            <a:r>
              <a:rPr lang="pt-PT" b="1" dirty="0" err="1" smtClean="0"/>
              <a:t>também</a:t>
            </a:r>
            <a:r>
              <a:rPr lang="pt-PT" b="1" dirty="0" smtClean="0"/>
              <a:t> Instalado </a:t>
            </a:r>
            <a:r>
              <a:rPr lang="pt-PT" b="1" dirty="0" err="1" smtClean="0"/>
              <a:t>no</a:t>
            </a:r>
            <a:r>
              <a:rPr lang="pt-PT" b="1" dirty="0" smtClean="0"/>
              <a:t> nosso centro o SADI (</a:t>
            </a:r>
            <a:r>
              <a:rPr lang="pt-PT" b="1" dirty="0" err="1" smtClean="0"/>
              <a:t>Sistema</a:t>
            </a:r>
            <a:r>
              <a:rPr lang="pt-PT" b="1" dirty="0" smtClean="0"/>
              <a:t> de </a:t>
            </a:r>
            <a:r>
              <a:rPr lang="pt-PT" b="1" dirty="0" err="1" smtClean="0"/>
              <a:t>detecção</a:t>
            </a:r>
            <a:r>
              <a:rPr lang="pt-PT" b="1" dirty="0" smtClean="0"/>
              <a:t> de </a:t>
            </a:r>
            <a:r>
              <a:rPr lang="pt-PT" b="1" dirty="0" err="1" smtClean="0"/>
              <a:t>Incêndios</a:t>
            </a:r>
            <a:r>
              <a:rPr lang="pt-PT" b="1" dirty="0" smtClean="0"/>
              <a:t>), </a:t>
            </a:r>
            <a:r>
              <a:rPr lang="pt-PT" b="1" dirty="0" err="1" smtClean="0"/>
              <a:t>de</a:t>
            </a:r>
            <a:r>
              <a:rPr lang="pt-PT" b="1" dirty="0" smtClean="0"/>
              <a:t> forma a </a:t>
            </a:r>
            <a:r>
              <a:rPr lang="pt-PT" b="1" dirty="0" err="1" smtClean="0"/>
              <a:t>garantir</a:t>
            </a:r>
            <a:r>
              <a:rPr lang="pt-PT" b="1" dirty="0" smtClean="0"/>
              <a:t> a </a:t>
            </a:r>
            <a:r>
              <a:rPr lang="pt-PT" b="1" dirty="0" err="1" smtClean="0"/>
              <a:t>segurança</a:t>
            </a:r>
            <a:r>
              <a:rPr lang="pt-PT" b="1" dirty="0" smtClean="0"/>
              <a:t> de </a:t>
            </a:r>
            <a:r>
              <a:rPr lang="pt-PT" b="1" dirty="0" err="1" smtClean="0"/>
              <a:t>todos</a:t>
            </a:r>
            <a:r>
              <a:rPr lang="pt-PT" b="1" dirty="0" smtClean="0"/>
              <a:t>. 	</a:t>
            </a:r>
          </a:p>
          <a:p>
            <a:r>
              <a:rPr lang="pt-PT" b="1" dirty="0" smtClean="0"/>
              <a:t>Este </a:t>
            </a:r>
            <a:r>
              <a:rPr lang="pt-PT" b="1" dirty="0" err="1" smtClean="0"/>
              <a:t>sistema</a:t>
            </a:r>
            <a:r>
              <a:rPr lang="pt-PT" b="1" dirty="0" smtClean="0"/>
              <a:t> ao </a:t>
            </a:r>
            <a:r>
              <a:rPr lang="pt-PT" b="1" dirty="0" err="1" smtClean="0"/>
              <a:t>detectar</a:t>
            </a:r>
            <a:r>
              <a:rPr lang="pt-PT" b="1" dirty="0" smtClean="0"/>
              <a:t> um </a:t>
            </a:r>
            <a:r>
              <a:rPr lang="pt-PT" b="1" dirty="0" err="1" smtClean="0"/>
              <a:t>eventual</a:t>
            </a:r>
            <a:r>
              <a:rPr lang="pt-PT" b="1" dirty="0" smtClean="0"/>
              <a:t> </a:t>
            </a:r>
            <a:r>
              <a:rPr lang="pt-PT" b="1" dirty="0" smtClean="0"/>
              <a:t>incêndio, </a:t>
            </a:r>
            <a:r>
              <a:rPr lang="pt-PT" b="1" dirty="0" err="1" smtClean="0"/>
              <a:t>emite</a:t>
            </a:r>
            <a:r>
              <a:rPr lang="pt-PT" b="1" dirty="0" smtClean="0"/>
              <a:t> </a:t>
            </a:r>
            <a:r>
              <a:rPr lang="pt-PT" b="1" dirty="0" smtClean="0"/>
              <a:t>um sinal sonoro e  </a:t>
            </a:r>
            <a:r>
              <a:rPr lang="pt-PT" b="1" dirty="0" err="1" smtClean="0"/>
              <a:t>envia</a:t>
            </a:r>
            <a:r>
              <a:rPr lang="pt-PT" b="1" dirty="0" smtClean="0"/>
              <a:t>  uma </a:t>
            </a:r>
            <a:r>
              <a:rPr lang="pt-PT" b="1" dirty="0" err="1" smtClean="0"/>
              <a:t>mensagem</a:t>
            </a:r>
            <a:r>
              <a:rPr lang="pt-PT" b="1" dirty="0" smtClean="0"/>
              <a:t> </a:t>
            </a:r>
            <a:r>
              <a:rPr lang="pt-PT" b="1" dirty="0" smtClean="0"/>
              <a:t>de </a:t>
            </a:r>
            <a:r>
              <a:rPr lang="pt-PT" b="1" dirty="0" err="1" smtClean="0"/>
              <a:t>alerta</a:t>
            </a:r>
            <a:r>
              <a:rPr lang="pt-PT" b="1" dirty="0" smtClean="0"/>
              <a:t> para </a:t>
            </a:r>
            <a:r>
              <a:rPr lang="pt-PT" b="1" dirty="0" err="1" smtClean="0"/>
              <a:t>os</a:t>
            </a:r>
            <a:r>
              <a:rPr lang="pt-PT" b="1" dirty="0" smtClean="0"/>
              <a:t> responsáveis.</a:t>
            </a:r>
            <a:endParaRPr lang="pt-PT" b="1" dirty="0"/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3789040"/>
            <a:ext cx="2016224" cy="278851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" name="TextBox 23"/>
          <p:cNvSpPr txBox="1"/>
          <p:nvPr/>
        </p:nvSpPr>
        <p:spPr>
          <a:xfrm>
            <a:off x="8244408" y="1800200"/>
            <a:ext cx="8995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 smtClean="0"/>
              <a:t>Sistema </a:t>
            </a:r>
            <a:r>
              <a:rPr lang="pt-PT" sz="1400" b="1" dirty="0" err="1" smtClean="0"/>
              <a:t>com</a:t>
            </a:r>
            <a:r>
              <a:rPr lang="pt-PT" sz="1400" b="1" dirty="0" smtClean="0"/>
              <a:t> o </a:t>
            </a:r>
            <a:r>
              <a:rPr lang="pt-PT" sz="1400" b="1" dirty="0" err="1" smtClean="0"/>
              <a:t>visor</a:t>
            </a:r>
            <a:r>
              <a:rPr lang="pt-PT" sz="1400" b="1" dirty="0" smtClean="0"/>
              <a:t> e </a:t>
            </a:r>
            <a:r>
              <a:rPr lang="pt-PT" sz="1400" b="1" dirty="0" err="1" smtClean="0"/>
              <a:t>as</a:t>
            </a:r>
            <a:r>
              <a:rPr lang="pt-PT" sz="1400" b="1" dirty="0" smtClean="0"/>
              <a:t> sondas </a:t>
            </a:r>
            <a:r>
              <a:rPr lang="pt-PT" sz="1400" b="1" dirty="0" err="1" smtClean="0"/>
              <a:t>de</a:t>
            </a:r>
            <a:r>
              <a:rPr lang="pt-PT" sz="1400" b="1" dirty="0" smtClean="0"/>
              <a:t> leitura</a:t>
            </a:r>
            <a:endParaRPr lang="pt-PT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452320" y="6021288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 smtClean="0"/>
              <a:t>Central </a:t>
            </a:r>
            <a:r>
              <a:rPr lang="pt-PT" sz="1400" b="1" dirty="0" err="1" smtClean="0"/>
              <a:t>do</a:t>
            </a:r>
            <a:r>
              <a:rPr lang="pt-PT" sz="1400" b="1" dirty="0" smtClean="0"/>
              <a:t> SADI </a:t>
            </a:r>
            <a:r>
              <a:rPr lang="pt-PT" sz="1400" b="1" dirty="0" err="1" smtClean="0"/>
              <a:t>no</a:t>
            </a:r>
            <a:r>
              <a:rPr lang="pt-PT" sz="1400" b="1" dirty="0" smtClean="0"/>
              <a:t> nosso </a:t>
            </a:r>
            <a:r>
              <a:rPr lang="pt-PT" sz="1400" b="1" dirty="0" err="1" smtClean="0"/>
              <a:t>Centro</a:t>
            </a:r>
            <a:endParaRPr lang="pt-PT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188640"/>
            <a:ext cx="5328592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pt-PT" sz="1600" b="1" dirty="0" smtClean="0">
                <a:solidFill>
                  <a:schemeClr val="accent2"/>
                </a:solidFill>
                <a:latin typeface="Castellar" pitchFamily="18" charset="0"/>
              </a:rPr>
              <a:t>Mais </a:t>
            </a:r>
            <a:r>
              <a:rPr lang="pt-PT" sz="1600" b="1" dirty="0" err="1" smtClean="0">
                <a:solidFill>
                  <a:schemeClr val="accent2"/>
                </a:solidFill>
                <a:latin typeface="Castellar" pitchFamily="18" charset="0"/>
              </a:rPr>
              <a:t>valias</a:t>
            </a:r>
            <a:r>
              <a:rPr lang="pt-PT" sz="1600" b="1" dirty="0" smtClean="0">
                <a:solidFill>
                  <a:schemeClr val="accent2"/>
                </a:solidFill>
                <a:latin typeface="Castellar" pitchFamily="18" charset="0"/>
              </a:rPr>
              <a:t> para o nosso Trabalho….</a:t>
            </a:r>
            <a:endParaRPr lang="pt-PT" sz="1600" b="1" dirty="0">
              <a:solidFill>
                <a:schemeClr val="accent2"/>
              </a:solidFill>
              <a:latin typeface="Castella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3F6FF"/>
              </a:clrFrom>
              <a:clrTo>
                <a:srgbClr val="F3F6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179512" y="188640"/>
            <a:ext cx="5328592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pt-PT" sz="1600" b="1" dirty="0" smtClean="0">
                <a:solidFill>
                  <a:schemeClr val="accent2"/>
                </a:solidFill>
                <a:latin typeface="Castellar" pitchFamily="18" charset="0"/>
              </a:rPr>
              <a:t>Reunião </a:t>
            </a:r>
            <a:r>
              <a:rPr lang="pt-PT" sz="1600" b="1" dirty="0" err="1" smtClean="0">
                <a:solidFill>
                  <a:schemeClr val="accent2"/>
                </a:solidFill>
                <a:latin typeface="Castellar" pitchFamily="18" charset="0"/>
              </a:rPr>
              <a:t>Anual</a:t>
            </a:r>
            <a:r>
              <a:rPr lang="pt-PT" sz="1600" b="1" dirty="0" smtClean="0">
                <a:solidFill>
                  <a:schemeClr val="accent2"/>
                </a:solidFill>
                <a:latin typeface="Castellar" pitchFamily="18" charset="0"/>
              </a:rPr>
              <a:t> Pólo III</a:t>
            </a:r>
            <a:endParaRPr lang="pt-PT" sz="1600" b="1" dirty="0">
              <a:solidFill>
                <a:schemeClr val="accent2"/>
              </a:solidFill>
              <a:latin typeface="Castellar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59632" y="836712"/>
            <a:ext cx="6552728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dirty="0" smtClean="0"/>
              <a:t>	Foi </a:t>
            </a:r>
            <a:r>
              <a:rPr lang="pt-PT" b="1" dirty="0" err="1" smtClean="0"/>
              <a:t>com</a:t>
            </a:r>
            <a:r>
              <a:rPr lang="pt-PT" b="1" dirty="0" smtClean="0"/>
              <a:t> satisfação </a:t>
            </a:r>
            <a:r>
              <a:rPr lang="pt-PT" b="1" dirty="0" err="1" smtClean="0"/>
              <a:t>que</a:t>
            </a:r>
            <a:r>
              <a:rPr lang="pt-PT" b="1" dirty="0" smtClean="0"/>
              <a:t> Envendos </a:t>
            </a:r>
            <a:r>
              <a:rPr lang="pt-PT" b="1" dirty="0" err="1" smtClean="0"/>
              <a:t>recebeu</a:t>
            </a:r>
            <a:r>
              <a:rPr lang="pt-PT" b="1" dirty="0" smtClean="0"/>
              <a:t> os </a:t>
            </a:r>
            <a:r>
              <a:rPr lang="pt-PT" b="1" dirty="0" err="1" smtClean="0"/>
              <a:t>colegas</a:t>
            </a:r>
            <a:r>
              <a:rPr lang="pt-PT" b="1" dirty="0" smtClean="0"/>
              <a:t> de </a:t>
            </a:r>
            <a:r>
              <a:rPr lang="pt-PT" b="1" dirty="0" err="1" smtClean="0"/>
              <a:t>Caramulo</a:t>
            </a:r>
            <a:r>
              <a:rPr lang="pt-PT" b="1" dirty="0" smtClean="0"/>
              <a:t> e </a:t>
            </a:r>
            <a:r>
              <a:rPr lang="pt-PT" b="1" dirty="0" err="1" smtClean="0"/>
              <a:t>Castelo</a:t>
            </a:r>
            <a:r>
              <a:rPr lang="pt-PT" b="1" dirty="0" smtClean="0"/>
              <a:t> de </a:t>
            </a:r>
            <a:r>
              <a:rPr lang="pt-PT" b="1" dirty="0" err="1" smtClean="0"/>
              <a:t>Vide</a:t>
            </a:r>
            <a:r>
              <a:rPr lang="pt-PT" b="1" dirty="0" smtClean="0"/>
              <a:t> para a </a:t>
            </a:r>
            <a:r>
              <a:rPr lang="pt-PT" b="1" dirty="0" err="1" smtClean="0"/>
              <a:t>reunião</a:t>
            </a:r>
            <a:r>
              <a:rPr lang="pt-PT" b="1" dirty="0" smtClean="0"/>
              <a:t> anual </a:t>
            </a:r>
            <a:r>
              <a:rPr lang="pt-PT" b="1" dirty="0" err="1" smtClean="0"/>
              <a:t>do</a:t>
            </a:r>
            <a:r>
              <a:rPr lang="pt-PT" b="1" dirty="0" smtClean="0"/>
              <a:t> Pólo III.</a:t>
            </a:r>
            <a:endParaRPr lang="pt-PT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72816"/>
            <a:ext cx="9144000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3F6FF"/>
              </a:clrFrom>
              <a:clrTo>
                <a:srgbClr val="F3F6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179512" y="188640"/>
            <a:ext cx="5328592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pt-PT" sz="1600" b="1" dirty="0" smtClean="0">
                <a:solidFill>
                  <a:schemeClr val="accent2"/>
                </a:solidFill>
                <a:latin typeface="Castellar" pitchFamily="18" charset="0"/>
              </a:rPr>
              <a:t>Reunião </a:t>
            </a:r>
            <a:r>
              <a:rPr lang="pt-PT" sz="1600" b="1" dirty="0" err="1" smtClean="0">
                <a:solidFill>
                  <a:schemeClr val="accent2"/>
                </a:solidFill>
                <a:latin typeface="Castellar" pitchFamily="18" charset="0"/>
              </a:rPr>
              <a:t>Anual</a:t>
            </a:r>
            <a:r>
              <a:rPr lang="pt-PT" sz="1600" b="1" dirty="0" smtClean="0">
                <a:solidFill>
                  <a:schemeClr val="accent2"/>
                </a:solidFill>
                <a:latin typeface="Castellar" pitchFamily="18" charset="0"/>
              </a:rPr>
              <a:t> Pólo III</a:t>
            </a:r>
            <a:endParaRPr lang="pt-PT" sz="1600" b="1" dirty="0">
              <a:solidFill>
                <a:schemeClr val="accent2"/>
              </a:solidFill>
              <a:latin typeface="Castellar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7216" y="1556792"/>
            <a:ext cx="7056784" cy="5301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95536" y="119675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556792"/>
            <a:ext cx="21957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….Delicia!</a:t>
            </a:r>
          </a:p>
          <a:p>
            <a:endParaRPr lang="pt-PT" b="1" dirty="0" smtClean="0"/>
          </a:p>
          <a:p>
            <a:r>
              <a:rPr lang="pt-PT" b="1" dirty="0" smtClean="0"/>
              <a:t> </a:t>
            </a:r>
            <a:r>
              <a:rPr lang="pt-PT" b="1" dirty="0" smtClean="0"/>
              <a:t>            ….Delicia!</a:t>
            </a:r>
          </a:p>
          <a:p>
            <a:endParaRPr lang="pt-PT" b="1" dirty="0" smtClean="0"/>
          </a:p>
          <a:p>
            <a:pPr>
              <a:lnSpc>
                <a:spcPct val="150000"/>
              </a:lnSpc>
            </a:pPr>
            <a:r>
              <a:rPr lang="pt-PT" b="1" dirty="0" smtClean="0"/>
              <a:t>Depois </a:t>
            </a:r>
            <a:r>
              <a:rPr lang="pt-PT" b="1" dirty="0" err="1" smtClean="0"/>
              <a:t>dos</a:t>
            </a:r>
            <a:r>
              <a:rPr lang="pt-PT" b="1" dirty="0" smtClean="0"/>
              <a:t> discursos,</a:t>
            </a:r>
          </a:p>
          <a:p>
            <a:pPr>
              <a:lnSpc>
                <a:spcPct val="150000"/>
              </a:lnSpc>
            </a:pPr>
            <a:r>
              <a:rPr lang="pt-PT" b="1" dirty="0" smtClean="0"/>
              <a:t> também o </a:t>
            </a:r>
            <a:r>
              <a:rPr lang="pt-PT" b="1" dirty="0" err="1" smtClean="0"/>
              <a:t>almoço</a:t>
            </a:r>
            <a:r>
              <a:rPr lang="pt-PT" b="1" dirty="0" smtClean="0"/>
              <a:t> foi </a:t>
            </a:r>
            <a:r>
              <a:rPr lang="pt-PT" b="1" dirty="0" err="1" smtClean="0"/>
              <a:t>uma</a:t>
            </a:r>
            <a:endParaRPr lang="pt-PT" b="1" dirty="0" smtClean="0"/>
          </a:p>
          <a:p>
            <a:endParaRPr lang="pt-PT" b="1" dirty="0" smtClean="0"/>
          </a:p>
          <a:p>
            <a:r>
              <a:rPr lang="pt-PT" b="1" dirty="0" smtClean="0">
                <a:latin typeface="Algerian" pitchFamily="82" charset="0"/>
              </a:rPr>
              <a:t>                                    	</a:t>
            </a:r>
            <a:r>
              <a:rPr lang="pt-PT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  Delicia!!</a:t>
            </a:r>
            <a:r>
              <a:rPr lang="pt-PT" b="1" dirty="0" smtClean="0">
                <a:latin typeface="Algerian" pitchFamily="82" charset="0"/>
              </a:rPr>
              <a:t>	</a:t>
            </a:r>
            <a:endParaRPr lang="pt-PT" b="1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146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Unicer.com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50154</dc:creator>
  <cp:lastModifiedBy>50154</cp:lastModifiedBy>
  <cp:revision>40</cp:revision>
  <dcterms:created xsi:type="dcterms:W3CDTF">2012-03-08T11:36:36Z</dcterms:created>
  <dcterms:modified xsi:type="dcterms:W3CDTF">2012-03-09T15:46:27Z</dcterms:modified>
</cp:coreProperties>
</file>