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1B9FB-8113-4ACA-BE80-72FA6A1BEFF2}" type="datetimeFigureOut">
              <a:rPr lang="pt-PT" smtClean="0"/>
              <a:pPr/>
              <a:t>06-03-2012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8DE3-A6CA-425B-BB0E-E85268C0D3B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8DE3-A6CA-425B-BB0E-E85268C0D3B4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7" name="Picture 3" descr="d:\trabalho\22909\My Documents\My Pictures\ReuniãoCar 250311\DSCF4835.jpg"/>
          <p:cNvPicPr>
            <a:picLocks noChangeAspect="1" noChangeArrowheads="1"/>
          </p:cNvPicPr>
          <p:nvPr/>
        </p:nvPicPr>
        <p:blipFill>
          <a:blip r:embed="rId2" cstate="print"/>
          <a:srcRect l="1587" t="3175" r="4750" b="24858"/>
          <a:stretch>
            <a:fillRect/>
          </a:stretch>
        </p:blipFill>
        <p:spPr bwMode="auto">
          <a:xfrm>
            <a:off x="152400" y="1447800"/>
            <a:ext cx="8859371" cy="5105400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990600" y="457200"/>
            <a:ext cx="6651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Meter Água  Caramulo</a:t>
            </a:r>
            <a:endParaRPr lang="pt-P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rquivo\fotos\Reunião polo3 2011\DSCF4529.JPG"/>
          <p:cNvPicPr>
            <a:picLocks noChangeAspect="1" noChangeArrowheads="1"/>
          </p:cNvPicPr>
          <p:nvPr/>
        </p:nvPicPr>
        <p:blipFill>
          <a:blip r:embed="rId2" cstate="print"/>
          <a:srcRect l="9525" t="8467" b="8983"/>
          <a:stretch>
            <a:fillRect/>
          </a:stretch>
        </p:blipFill>
        <p:spPr bwMode="auto">
          <a:xfrm>
            <a:off x="1828800" y="1828800"/>
            <a:ext cx="3124200" cy="2137906"/>
          </a:xfrm>
          <a:prstGeom prst="rect">
            <a:avLst/>
          </a:prstGeom>
          <a:noFill/>
        </p:spPr>
      </p:pic>
      <p:pic>
        <p:nvPicPr>
          <p:cNvPr id="1028" name="Picture 4" descr="E:\Arquivo\fotos\Reunião polo3 2011\DSCF4599.JPG"/>
          <p:cNvPicPr>
            <a:picLocks noChangeAspect="1" noChangeArrowheads="1"/>
          </p:cNvPicPr>
          <p:nvPr/>
        </p:nvPicPr>
        <p:blipFill>
          <a:blip r:embed="rId3" cstate="print"/>
          <a:srcRect t="16934" r="9525" b="13217"/>
          <a:stretch>
            <a:fillRect/>
          </a:stretch>
        </p:blipFill>
        <p:spPr bwMode="auto">
          <a:xfrm>
            <a:off x="5194267" y="684665"/>
            <a:ext cx="3671261" cy="212576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81000" y="4495800"/>
            <a:ext cx="4267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dirty="0" smtClean="0"/>
              <a:t>Reunião Anual </a:t>
            </a:r>
            <a:r>
              <a:rPr lang="pt-PT" sz="2000" b="1" dirty="0" smtClean="0"/>
              <a:t>Pólo III </a:t>
            </a:r>
            <a:r>
              <a:rPr lang="pt-PT" sz="2000" dirty="0" smtClean="0"/>
              <a:t>no Hotel do Caramulo, mais uma vez foram apresentados os nossos trunfos no caminho da excelência .</a:t>
            </a:r>
            <a:endParaRPr lang="pt-PT" sz="2000" dirty="0"/>
          </a:p>
        </p:txBody>
      </p:sp>
      <p:pic>
        <p:nvPicPr>
          <p:cNvPr id="11" name="Picture 3" descr="d:\trabalho\22909\My Documents\My Pictures\ReuniãoCar 250311\DSCF4682.jpg"/>
          <p:cNvPicPr>
            <a:picLocks noChangeAspect="1" noChangeArrowheads="1"/>
          </p:cNvPicPr>
          <p:nvPr/>
        </p:nvPicPr>
        <p:blipFill>
          <a:blip r:embed="rId4" cstate="print"/>
          <a:srcRect t="19567"/>
          <a:stretch>
            <a:fillRect/>
          </a:stretch>
        </p:blipFill>
        <p:spPr bwMode="auto">
          <a:xfrm>
            <a:off x="4953000" y="4162006"/>
            <a:ext cx="3962539" cy="23904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300568">
            <a:off x="58006" y="354659"/>
            <a:ext cx="2057400" cy="70788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Castellar" pitchFamily="18" charset="0"/>
                <a:ea typeface="Arial Unicode MS" pitchFamily="34" charset="-128"/>
                <a:cs typeface="Arial Unicode MS" pitchFamily="34" charset="-128"/>
              </a:rPr>
              <a:t>CARAMULO </a:t>
            </a:r>
          </a:p>
          <a:p>
            <a:r>
              <a:rPr lang="pt-PT" sz="2000" b="1" dirty="0" smtClean="0">
                <a:latin typeface="Castellar" pitchFamily="18" charset="0"/>
                <a:ea typeface="Arial Unicode MS" pitchFamily="34" charset="-128"/>
                <a:cs typeface="Arial Unicode MS" pitchFamily="34" charset="-128"/>
              </a:rPr>
              <a:t>25-03-2011</a:t>
            </a:r>
            <a:endParaRPr lang="pt-PT" sz="2000" b="1" dirty="0">
              <a:latin typeface="Castellar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CaixaDeTexto 6"/>
          <p:cNvSpPr txBox="1"/>
          <p:nvPr/>
        </p:nvSpPr>
        <p:spPr>
          <a:xfrm>
            <a:off x="5715000" y="3124200"/>
            <a:ext cx="2971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Almoço convívio após </a:t>
            </a:r>
            <a:r>
              <a:rPr lang="pt-PT" dirty="0" smtClean="0"/>
              <a:t>apresentações dos  3 Centros de Produção</a:t>
            </a:r>
            <a:endParaRPr lang="pt-PT" dirty="0"/>
          </a:p>
        </p:txBody>
      </p:sp>
      <p:sp>
        <p:nvSpPr>
          <p:cNvPr id="14" name="CaixaDeTexto 4"/>
          <p:cNvSpPr txBox="1"/>
          <p:nvPr/>
        </p:nvSpPr>
        <p:spPr>
          <a:xfrm>
            <a:off x="1981200" y="762000"/>
            <a:ext cx="3124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dirty="0" smtClean="0"/>
              <a:t>Apresentações, almoço  e   visita ao  CP. Caramulo </a:t>
            </a:r>
            <a:endParaRPr lang="pt-PT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rquivo\fotos\Reunião polo3 2011\DSCF4585.JPG"/>
          <p:cNvPicPr>
            <a:picLocks noChangeAspect="1" noChangeArrowheads="1"/>
          </p:cNvPicPr>
          <p:nvPr/>
        </p:nvPicPr>
        <p:blipFill>
          <a:blip r:embed="rId3" cstate="print"/>
          <a:srcRect l="19050" t="4233" r="19037" b="4750"/>
          <a:stretch>
            <a:fillRect/>
          </a:stretch>
        </p:blipFill>
        <p:spPr bwMode="auto">
          <a:xfrm rot="20288125">
            <a:off x="503240" y="1959522"/>
            <a:ext cx="2971800" cy="3276600"/>
          </a:xfrm>
          <a:prstGeom prst="rect">
            <a:avLst/>
          </a:prstGeom>
          <a:noFill/>
        </p:spPr>
      </p:pic>
      <p:pic>
        <p:nvPicPr>
          <p:cNvPr id="2051" name="Picture 3" descr="E:\Arquivo\fotos\Reunião polo3 2011\DSCF4603.JPG"/>
          <p:cNvPicPr>
            <a:picLocks noChangeAspect="1" noChangeArrowheads="1"/>
          </p:cNvPicPr>
          <p:nvPr/>
        </p:nvPicPr>
        <p:blipFill>
          <a:blip r:embed="rId4" cstate="print"/>
          <a:srcRect l="38485" t="31546" r="30214" b="33512"/>
          <a:stretch>
            <a:fillRect/>
          </a:stretch>
        </p:blipFill>
        <p:spPr bwMode="auto">
          <a:xfrm rot="14671083">
            <a:off x="3047912" y="2373826"/>
            <a:ext cx="3276600" cy="27432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943600" y="2057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Poupança, Eficiência …  </a:t>
            </a:r>
          </a:p>
          <a:p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Esta  iniciativa (Castelo de Vide) está “fantástica”</a:t>
            </a:r>
            <a:endParaRPr lang="pt-P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85800" y="21789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Caça as fugas</a:t>
            </a:r>
            <a:endParaRPr lang="pt-PT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486400" y="8382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Já foi referido no nº anterior a caça as fugas. </a:t>
            </a:r>
            <a:endParaRPr lang="pt-PT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Todos devemos estar focados em algo  de máxima importância para o nosso negócio</a:t>
            </a:r>
            <a:endParaRPr lang="pt-PT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trabalho\22909\My Documents\My Pictures\Fotos CP\fotos maquinas 0710\P726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267200"/>
            <a:ext cx="2514600" cy="18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6019800" y="3429000"/>
            <a:ext cx="2895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Expulsor de garrafas sem cápsula 1.5l Lina 2 e Linha 4</a:t>
            </a:r>
            <a:endParaRPr lang="pt-PT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2057400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600" b="1" dirty="0" smtClean="0"/>
              <a:t>Garrafas mais leves</a:t>
            </a:r>
            <a:r>
              <a:rPr lang="pt-PT" sz="1600" dirty="0" smtClean="0"/>
              <a:t>:</a:t>
            </a:r>
          </a:p>
          <a:p>
            <a:r>
              <a:rPr lang="pt-PT" sz="1400" dirty="0" smtClean="0"/>
              <a:t>1.5L- </a:t>
            </a:r>
            <a:r>
              <a:rPr lang="pt-PT" sz="1400" dirty="0" smtClean="0"/>
              <a:t>25g</a:t>
            </a:r>
          </a:p>
          <a:p>
            <a:r>
              <a:rPr lang="pt-PT" sz="1400" dirty="0" smtClean="0"/>
              <a:t>5L  </a:t>
            </a:r>
            <a:r>
              <a:rPr lang="pt-PT" sz="1400" dirty="0" smtClean="0"/>
              <a:t>-72,5g</a:t>
            </a:r>
          </a:p>
          <a:p>
            <a:r>
              <a:rPr lang="pt-PT" sz="1400" dirty="0" smtClean="0"/>
              <a:t>0.33L -10.5g</a:t>
            </a:r>
            <a:endParaRPr lang="pt-PT" sz="1400" dirty="0"/>
          </a:p>
        </p:txBody>
      </p:sp>
      <p:pic>
        <p:nvPicPr>
          <p:cNvPr id="2050" name="Picture 2" descr="d:\trabalho\22909\My Documents\My Pictures\Março2012\P1010004.JPG"/>
          <p:cNvPicPr>
            <a:picLocks noChangeAspect="1" noChangeArrowheads="1"/>
          </p:cNvPicPr>
          <p:nvPr/>
        </p:nvPicPr>
        <p:blipFill>
          <a:blip r:embed="rId3" cstate="print"/>
          <a:srcRect l="3922" r="13725"/>
          <a:stretch>
            <a:fillRect/>
          </a:stretch>
        </p:blipFill>
        <p:spPr bwMode="auto">
          <a:xfrm>
            <a:off x="381000" y="4495800"/>
            <a:ext cx="2362200" cy="215128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8600" y="152400"/>
            <a:ext cx="3810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 CP Caramulo Ano 2011</a:t>
            </a:r>
            <a:endParaRPr lang="pt-PT" b="1" dirty="0"/>
          </a:p>
        </p:txBody>
      </p:sp>
      <p:pic>
        <p:nvPicPr>
          <p:cNvPr id="2051" name="Picture 3" descr="d:\trabalho\22909\My Documents\My Pictures\Março2012\P1010095.JPG"/>
          <p:cNvPicPr>
            <a:picLocks noChangeAspect="1" noChangeArrowheads="1"/>
          </p:cNvPicPr>
          <p:nvPr/>
        </p:nvPicPr>
        <p:blipFill>
          <a:blip r:embed="rId4" cstate="print"/>
          <a:srcRect l="33333" t="22222" b="4444"/>
          <a:stretch>
            <a:fillRect/>
          </a:stretch>
        </p:blipFill>
        <p:spPr bwMode="auto">
          <a:xfrm>
            <a:off x="2895600" y="2667000"/>
            <a:ext cx="3048000" cy="251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667000" y="2286000"/>
            <a:ext cx="3581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Balança de controlo de Embalagem 0.33L/0.5L</a:t>
            </a:r>
            <a:endParaRPr lang="pt-PT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990600"/>
            <a:ext cx="74676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Ano de 2011, foi um ano com muitas melhorias , no sentido de  garantir ao qualidade dos nossos Produtos.</a:t>
            </a:r>
          </a:p>
          <a:p>
            <a:endParaRPr lang="pt-PT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balho\22909\My Documents\My Pictures\Março2012\P1010094.JPG"/>
          <p:cNvPicPr>
            <a:picLocks noChangeAspect="1" noChangeArrowheads="1"/>
          </p:cNvPicPr>
          <p:nvPr/>
        </p:nvPicPr>
        <p:blipFill>
          <a:blip r:embed="rId2" cstate="print"/>
          <a:srcRect l="19286" t="-2857" r="16429"/>
          <a:stretch>
            <a:fillRect/>
          </a:stretch>
        </p:blipFill>
        <p:spPr bwMode="auto">
          <a:xfrm>
            <a:off x="6477000" y="685800"/>
            <a:ext cx="2286000" cy="27432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d:\trabalho\22909\My Documents\My Pictures\Março2012\P1010105.JPG"/>
          <p:cNvPicPr>
            <a:picLocks noChangeAspect="1" noChangeArrowheads="1"/>
          </p:cNvPicPr>
          <p:nvPr/>
        </p:nvPicPr>
        <p:blipFill>
          <a:blip r:embed="rId3" cstate="print"/>
          <a:srcRect r="8000"/>
          <a:stretch>
            <a:fillRect/>
          </a:stretch>
        </p:blipFill>
        <p:spPr bwMode="auto">
          <a:xfrm>
            <a:off x="1752600" y="1371600"/>
            <a:ext cx="3505200" cy="28575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525920" y="152400"/>
            <a:ext cx="390106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TOP BUDGET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6400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Iniciamos em Outubro 2011 a produção de um novo formato:</a:t>
            </a:r>
            <a:endParaRPr lang="pt-PT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Enchimento “Linha Branca” para o Intermachê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5791200"/>
            <a:ext cx="2743200" cy="6463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PT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CP Caramulo</a:t>
            </a:r>
          </a:p>
          <a:p>
            <a:pPr algn="ctr"/>
            <a:r>
              <a:rPr lang="pt-PT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Celeste Rocha 06.02.12</a:t>
            </a:r>
            <a:endParaRPr lang="pt-PT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Energi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570</TotalTime>
  <Words>169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Energia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Celeste Rocha</cp:lastModifiedBy>
  <cp:revision>34</cp:revision>
  <dcterms:created xsi:type="dcterms:W3CDTF">2006-08-16T00:00:00Z</dcterms:created>
  <dcterms:modified xsi:type="dcterms:W3CDTF">2012-03-06T17:25:04Z</dcterms:modified>
</cp:coreProperties>
</file>