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6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29898F-D7D0-452A-842F-B8C4EB1D08B4}" type="datetimeFigureOut">
              <a:rPr lang="pt-PT" smtClean="0"/>
              <a:pPr/>
              <a:t>05-12-2011</a:t>
            </a:fld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5DFCA01-F662-4430-8E2F-C82B6D7ACB97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a Andrade\Pictures\Nat. Unicer 11\Natal 2011 (9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886003" cy="495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Unicer</a:t>
            </a:r>
            <a:r>
              <a:rPr lang="pt-PT" dirty="0" smtClean="0"/>
              <a:t> Águas de Castelo de Vide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899592" y="5517232"/>
            <a:ext cx="237626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>
                    <a:lumMod val="50000"/>
                  </a:schemeClr>
                </a:solidFill>
              </a:rPr>
              <a:t>Dezembro 2011</a:t>
            </a:r>
            <a:endParaRPr lang="pt-PT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Lina Andrade\Pictures\Nat. Unicer 11\Natal 2011 (7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489654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t-PT" sz="3200" dirty="0" smtClean="0"/>
              <a:t>Este ano a </a:t>
            </a:r>
            <a:r>
              <a:rPr lang="pt-PT" sz="3200" dirty="0" err="1" smtClean="0"/>
              <a:t>Unicer</a:t>
            </a:r>
            <a:r>
              <a:rPr lang="pt-PT" sz="3200" dirty="0" smtClean="0"/>
              <a:t> de Castelo de Vide </a:t>
            </a:r>
            <a:br>
              <a:rPr lang="pt-PT" sz="3200" dirty="0" smtClean="0"/>
            </a:br>
            <a:r>
              <a:rPr lang="pt-PT" sz="3200" dirty="0" smtClean="0"/>
              <a:t>foi escolhid</a:t>
            </a:r>
            <a:r>
              <a:rPr lang="pt-PT" sz="3200" b="1" dirty="0" smtClean="0"/>
              <a:t>a</a:t>
            </a:r>
            <a:r>
              <a:rPr lang="pt-PT" sz="3200" dirty="0" smtClean="0"/>
              <a:t> para dinamizar um projecto. Através deste, as crianças da escola local, puderam com a sua imaginação e trabalho, reciclar e “criar”o Natal para os colaboradores deste Centro. </a:t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Queremos apresentar o resultado final:</a:t>
            </a:r>
            <a:br>
              <a:rPr lang="pt-PT" sz="3200" dirty="0" smtClean="0"/>
            </a:b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5445224"/>
            <a:ext cx="8568952" cy="9361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/>
              <a:t>“Educai as crianças, para que não seja necessário punir os adultos. “</a:t>
            </a:r>
          </a:p>
          <a:p>
            <a:pPr algn="r">
              <a:buNone/>
            </a:pPr>
            <a:r>
              <a:rPr lang="pt-PT" sz="1200" dirty="0" smtClean="0"/>
              <a:t>(autor desconhecido)</a:t>
            </a:r>
          </a:p>
          <a:p>
            <a:pPr>
              <a:buNone/>
            </a:pPr>
            <a:endParaRPr lang="pt-PT" sz="2000" dirty="0" smtClean="0"/>
          </a:p>
          <a:p>
            <a:pPr>
              <a:buNone/>
            </a:pP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Natal 2011 (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3240000" cy="432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3024336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/>
              <a:t>Natal 2011 </a:t>
            </a:r>
            <a:r>
              <a:rPr lang="pt-PT" sz="3100" dirty="0" smtClean="0"/>
              <a:t>Castelo de Vide</a:t>
            </a:r>
            <a:endParaRPr lang="pt-PT" sz="3100" dirty="0"/>
          </a:p>
        </p:txBody>
      </p:sp>
      <p:pic>
        <p:nvPicPr>
          <p:cNvPr id="5" name="Imagem 4" descr="Natal 2011 (8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2880000" cy="2160000"/>
          </a:xfrm>
          <a:prstGeom prst="rect">
            <a:avLst/>
          </a:prstGeom>
        </p:spPr>
      </p:pic>
      <p:pic>
        <p:nvPicPr>
          <p:cNvPr id="7" name="Picture 2" descr="C:\Users\Lina Andrade\Pictures\Nat. Unicer 11\Natal 2011 (80).JPG"/>
          <p:cNvPicPr>
            <a:picLocks noChangeAspect="1" noChangeArrowheads="1"/>
          </p:cNvPicPr>
          <p:nvPr/>
        </p:nvPicPr>
        <p:blipFill>
          <a:blip r:embed="rId4" cstate="print"/>
          <a:srcRect l="8946" r="8308"/>
          <a:stretch>
            <a:fillRect/>
          </a:stretch>
        </p:blipFill>
        <p:spPr bwMode="auto">
          <a:xfrm>
            <a:off x="3059831" y="404664"/>
            <a:ext cx="2680992" cy="4320000"/>
          </a:xfrm>
          <a:prstGeom prst="rect">
            <a:avLst/>
          </a:prstGeom>
          <a:noFill/>
        </p:spPr>
      </p:pic>
      <p:pic>
        <p:nvPicPr>
          <p:cNvPr id="6" name="Imagem 5" descr="Natal 2011 (86).JPG"/>
          <p:cNvPicPr>
            <a:picLocks noChangeAspect="1"/>
          </p:cNvPicPr>
          <p:nvPr/>
        </p:nvPicPr>
        <p:blipFill>
          <a:blip r:embed="rId5" cstate="print"/>
          <a:srcRect l="6667" r="19991"/>
          <a:stretch>
            <a:fillRect/>
          </a:stretch>
        </p:blipFill>
        <p:spPr>
          <a:xfrm>
            <a:off x="7092280" y="3645024"/>
            <a:ext cx="1584176" cy="2880000"/>
          </a:xfrm>
          <a:prstGeom prst="rect">
            <a:avLst/>
          </a:prstGeom>
        </p:spPr>
      </p:pic>
      <p:pic>
        <p:nvPicPr>
          <p:cNvPr id="10" name="Imagem 9" descr="Natal 2011 (88).JPG"/>
          <p:cNvPicPr>
            <a:picLocks noChangeAspect="1"/>
          </p:cNvPicPr>
          <p:nvPr/>
        </p:nvPicPr>
        <p:blipFill>
          <a:blip r:embed="rId6" cstate="print"/>
          <a:srcRect t="15350" r="44400" b="6951"/>
          <a:stretch>
            <a:fillRect/>
          </a:stretch>
        </p:blipFill>
        <p:spPr>
          <a:xfrm>
            <a:off x="5580112" y="3645024"/>
            <a:ext cx="154565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Natal 2011 (7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60648"/>
            <a:ext cx="2746400" cy="366186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6" name="Imagem 5" descr="Natal 2011 (10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arcador de Posição de Conteúdo 3" descr="Natal 2011 (3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60648"/>
            <a:ext cx="4320000" cy="324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Natal 2011 (9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429000"/>
            <a:ext cx="4320000" cy="324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atal 2011 (78).JPG"/>
          <p:cNvPicPr>
            <a:picLocks noChangeAspect="1"/>
          </p:cNvPicPr>
          <p:nvPr/>
        </p:nvPicPr>
        <p:blipFill>
          <a:blip r:embed="rId2" cstate="print"/>
          <a:srcRect l="4302"/>
          <a:stretch>
            <a:fillRect/>
          </a:stretch>
        </p:blipFill>
        <p:spPr>
          <a:xfrm>
            <a:off x="683568" y="332656"/>
            <a:ext cx="7920880" cy="6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a Andrade\Pictures\Nat. Unicer 11\Natal 2011 (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688632" cy="459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5687616" y="1556792"/>
            <a:ext cx="3456384" cy="468052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>
                <a:solidFill>
                  <a:schemeClr val="tx2">
                    <a:lumMod val="90000"/>
                  </a:schemeClr>
                </a:solidFill>
                <a:latin typeface="Andalus" pitchFamily="2" charset="-78"/>
                <a:cs typeface="Andalus" pitchFamily="2" charset="-78"/>
              </a:rPr>
              <a:t>“O natal dos sonhos é aquele que se idealiza no espírito, se sente no coração e que se partilha na solidariedade!”</a:t>
            </a:r>
            <a:endParaRPr lang="pt-PT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63688" y="6237312"/>
            <a:ext cx="1584176" cy="432048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Lina Andrade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</TotalTime>
  <Words>66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Fundição</vt:lpstr>
      <vt:lpstr>Unicer Águas de Castelo de Vide</vt:lpstr>
      <vt:lpstr>Este ano a Unicer de Castelo de Vide  foi escolhida para dinamizar um projecto. Através deste, as crianças da escola local, puderam com a sua imaginação e trabalho, reciclar e “criar”o Natal para os colaboradores deste Centro.   Queremos apresentar o resultado final: </vt:lpstr>
      <vt:lpstr>Natal 2011 Castelo de Vide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61128</cp:lastModifiedBy>
  <cp:revision>25</cp:revision>
  <dcterms:created xsi:type="dcterms:W3CDTF">2011-12-02T21:57:36Z</dcterms:created>
  <dcterms:modified xsi:type="dcterms:W3CDTF">2011-12-05T09:28:49Z</dcterms:modified>
</cp:coreProperties>
</file>