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957E3AF-75B8-4D9F-907B-FE8B5D9AE892}" type="datetimeFigureOut">
              <a:rPr lang="pt-PT" smtClean="0"/>
              <a:pPr/>
              <a:t>22-09-2011</a:t>
            </a:fld>
            <a:endParaRPr lang="pt-P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PT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23274D0-B2A9-40BA-BB50-FE16B6BDD83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E3AF-75B8-4D9F-907B-FE8B5D9AE892}" type="datetimeFigureOut">
              <a:rPr lang="pt-PT" smtClean="0"/>
              <a:pPr/>
              <a:t>22-09-2011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74D0-B2A9-40BA-BB50-FE16B6BDD83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E3AF-75B8-4D9F-907B-FE8B5D9AE892}" type="datetimeFigureOut">
              <a:rPr lang="pt-PT" smtClean="0"/>
              <a:pPr/>
              <a:t>22-09-2011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74D0-B2A9-40BA-BB50-FE16B6BDD83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57E3AF-75B8-4D9F-907B-FE8B5D9AE892}" type="datetimeFigureOut">
              <a:rPr lang="pt-PT" smtClean="0"/>
              <a:pPr/>
              <a:t>22-09-2011</a:t>
            </a:fld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3274D0-B2A9-40BA-BB50-FE16B6BDD83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57E3AF-75B8-4D9F-907B-FE8B5D9AE892}" type="datetimeFigureOut">
              <a:rPr lang="pt-PT" smtClean="0"/>
              <a:pPr/>
              <a:t>22-09-2011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PT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3274D0-B2A9-40BA-BB50-FE16B6BDD83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E3AF-75B8-4D9F-907B-FE8B5D9AE892}" type="datetimeFigureOut">
              <a:rPr lang="pt-PT" smtClean="0"/>
              <a:pPr/>
              <a:t>22-09-2011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74D0-B2A9-40BA-BB50-FE16B6BDD83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E3AF-75B8-4D9F-907B-FE8B5D9AE892}" type="datetimeFigureOut">
              <a:rPr lang="pt-PT" smtClean="0"/>
              <a:pPr/>
              <a:t>22-09-2011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74D0-B2A9-40BA-BB50-FE16B6BDD83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57E3AF-75B8-4D9F-907B-FE8B5D9AE892}" type="datetimeFigureOut">
              <a:rPr lang="pt-PT" smtClean="0"/>
              <a:pPr/>
              <a:t>22-09-2011</a:t>
            </a:fld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3274D0-B2A9-40BA-BB50-FE16B6BDD83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E3AF-75B8-4D9F-907B-FE8B5D9AE892}" type="datetimeFigureOut">
              <a:rPr lang="pt-PT" smtClean="0"/>
              <a:pPr/>
              <a:t>22-09-2011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74D0-B2A9-40BA-BB50-FE16B6BDD83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57E3AF-75B8-4D9F-907B-FE8B5D9AE892}" type="datetimeFigureOut">
              <a:rPr lang="pt-PT" smtClean="0"/>
              <a:pPr/>
              <a:t>22-09-2011</a:t>
            </a:fld>
            <a:endParaRPr lang="pt-P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3274D0-B2A9-40BA-BB50-FE16B6BDD83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57E3AF-75B8-4D9F-907B-FE8B5D9AE892}" type="datetimeFigureOut">
              <a:rPr lang="pt-PT" smtClean="0"/>
              <a:pPr/>
              <a:t>22-09-2011</a:t>
            </a:fld>
            <a:endParaRPr lang="pt-P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3274D0-B2A9-40BA-BB50-FE16B6BDD83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57E3AF-75B8-4D9F-907B-FE8B5D9AE892}" type="datetimeFigureOut">
              <a:rPr lang="pt-PT" smtClean="0"/>
              <a:pPr/>
              <a:t>22-09-2011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3274D0-B2A9-40BA-BB50-FE16B6BDD83A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889248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CENTRO DE PRODUÇÃO DE </a:t>
            </a:r>
            <a:r>
              <a:rPr lang="pt-PT" sz="3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</a:t>
            </a:r>
            <a:r>
              <a:rPr lang="pt-PT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NVENDOS</a:t>
            </a:r>
            <a:endParaRPr lang="pt-PT" sz="32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861048"/>
            <a:ext cx="331236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smtClean="0">
                <a:latin typeface="Comic Sans MS" pitchFamily="66" charset="0"/>
              </a:rPr>
              <a:t>A UNICER </a:t>
            </a:r>
            <a:r>
              <a:rPr lang="pt-PT" dirty="0" err="1" smtClean="0">
                <a:latin typeface="Comic Sans MS" pitchFamily="66" charset="0"/>
              </a:rPr>
              <a:t>lança</a:t>
            </a:r>
            <a:r>
              <a:rPr lang="pt-PT" dirty="0" smtClean="0">
                <a:latin typeface="Comic Sans MS" pitchFamily="66" charset="0"/>
              </a:rPr>
              <a:t> o </a:t>
            </a:r>
            <a:r>
              <a:rPr lang="pt-PT" dirty="0" err="1" smtClean="0">
                <a:latin typeface="Comic Sans MS" pitchFamily="66" charset="0"/>
              </a:rPr>
              <a:t>projecto</a:t>
            </a:r>
            <a:r>
              <a:rPr lang="pt-PT" dirty="0" smtClean="0">
                <a:latin typeface="Comic Sans MS" pitchFamily="66" charset="0"/>
              </a:rPr>
              <a:t> </a:t>
            </a:r>
            <a:r>
              <a:rPr lang="pt-PT" dirty="0" err="1" smtClean="0">
                <a:latin typeface="Comic Sans MS" pitchFamily="66" charset="0"/>
              </a:rPr>
              <a:t>Vitalis</a:t>
            </a:r>
            <a:r>
              <a:rPr lang="pt-PT" dirty="0" smtClean="0">
                <a:latin typeface="Comic Sans MS" pitchFamily="66" charset="0"/>
              </a:rPr>
              <a:t> - </a:t>
            </a:r>
            <a:r>
              <a:rPr lang="pt-PT" dirty="0" err="1" smtClean="0">
                <a:latin typeface="Comic Sans MS" pitchFamily="66" charset="0"/>
              </a:rPr>
              <a:t>Bebida</a:t>
            </a:r>
            <a:r>
              <a:rPr lang="pt-PT" dirty="0" smtClean="0">
                <a:latin typeface="Comic Sans MS" pitchFamily="66" charset="0"/>
              </a:rPr>
              <a:t> solidária………</a:t>
            </a:r>
            <a:endParaRPr lang="pt-PT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4941168"/>
            <a:ext cx="496855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>
                <a:latin typeface="Comic Sans MS" pitchFamily="66" charset="0"/>
              </a:rPr>
              <a:t>…..Em </a:t>
            </a:r>
            <a:r>
              <a:rPr lang="pt-PT" dirty="0" err="1" smtClean="0">
                <a:latin typeface="Comic Sans MS" pitchFamily="66" charset="0"/>
              </a:rPr>
              <a:t>parceria</a:t>
            </a:r>
            <a:r>
              <a:rPr lang="pt-PT" dirty="0" smtClean="0">
                <a:latin typeface="Comic Sans MS" pitchFamily="66" charset="0"/>
              </a:rPr>
              <a:t> com a SIC </a:t>
            </a:r>
            <a:r>
              <a:rPr lang="pt-PT" dirty="0" err="1" smtClean="0">
                <a:latin typeface="Comic Sans MS" pitchFamily="66" charset="0"/>
              </a:rPr>
              <a:t>Esperança</a:t>
            </a:r>
            <a:r>
              <a:rPr lang="pt-PT" dirty="0" smtClean="0">
                <a:latin typeface="Comic Sans MS" pitchFamily="66" charset="0"/>
              </a:rPr>
              <a:t>, </a:t>
            </a:r>
            <a:r>
              <a:rPr lang="pt-PT" dirty="0" err="1" smtClean="0">
                <a:latin typeface="Comic Sans MS" pitchFamily="66" charset="0"/>
              </a:rPr>
              <a:t>de</a:t>
            </a:r>
            <a:r>
              <a:rPr lang="pt-PT" dirty="0" smtClean="0">
                <a:latin typeface="Comic Sans MS" pitchFamily="66" charset="0"/>
              </a:rPr>
              <a:t> forma a </a:t>
            </a:r>
            <a:r>
              <a:rPr lang="pt-PT" dirty="0" err="1" smtClean="0">
                <a:latin typeface="Comic Sans MS" pitchFamily="66" charset="0"/>
              </a:rPr>
              <a:t>ajudar</a:t>
            </a:r>
            <a:r>
              <a:rPr lang="pt-PT" dirty="0">
                <a:latin typeface="Comic Sans MS" pitchFamily="66" charset="0"/>
              </a:rPr>
              <a:t> </a:t>
            </a:r>
            <a:r>
              <a:rPr lang="pt-PT" dirty="0" smtClean="0">
                <a:latin typeface="Comic Sans MS" pitchFamily="66" charset="0"/>
              </a:rPr>
              <a:t>as </a:t>
            </a:r>
            <a:r>
              <a:rPr lang="pt-PT" dirty="0" err="1" smtClean="0">
                <a:latin typeface="Comic Sans MS" pitchFamily="66" charset="0"/>
              </a:rPr>
              <a:t>crianças</a:t>
            </a:r>
            <a:r>
              <a:rPr lang="pt-PT" dirty="0" smtClean="0">
                <a:latin typeface="Comic Sans MS" pitchFamily="66" charset="0"/>
              </a:rPr>
              <a:t> das </a:t>
            </a:r>
            <a:r>
              <a:rPr lang="pt-PT" dirty="0" err="1" smtClean="0">
                <a:latin typeface="Comic Sans MS" pitchFamily="66" charset="0"/>
              </a:rPr>
              <a:t>familias</a:t>
            </a:r>
            <a:r>
              <a:rPr lang="pt-PT" dirty="0" smtClean="0">
                <a:latin typeface="Comic Sans MS" pitchFamily="66" charset="0"/>
              </a:rPr>
              <a:t> mais </a:t>
            </a:r>
            <a:r>
              <a:rPr lang="pt-PT" dirty="0" err="1" smtClean="0">
                <a:latin typeface="Comic Sans MS" pitchFamily="66" charset="0"/>
              </a:rPr>
              <a:t>carênciadas</a:t>
            </a:r>
            <a:r>
              <a:rPr lang="pt-PT" dirty="0" smtClean="0">
                <a:latin typeface="Comic Sans MS" pitchFamily="66" charset="0"/>
              </a:rPr>
              <a:t> na </a:t>
            </a:r>
            <a:r>
              <a:rPr lang="pt-PT" dirty="0" err="1" smtClean="0">
                <a:latin typeface="Comic Sans MS" pitchFamily="66" charset="0"/>
              </a:rPr>
              <a:t>obtenção</a:t>
            </a:r>
            <a:r>
              <a:rPr lang="pt-PT" dirty="0" smtClean="0">
                <a:latin typeface="Comic Sans MS" pitchFamily="66" charset="0"/>
              </a:rPr>
              <a:t> de </a:t>
            </a:r>
            <a:r>
              <a:rPr lang="pt-PT" dirty="0" err="1" smtClean="0">
                <a:latin typeface="Comic Sans MS" pitchFamily="66" charset="0"/>
              </a:rPr>
              <a:t>material</a:t>
            </a:r>
            <a:r>
              <a:rPr lang="pt-PT" dirty="0" smtClean="0">
                <a:latin typeface="Comic Sans MS" pitchFamily="66" charset="0"/>
              </a:rPr>
              <a:t> escolar.</a:t>
            </a:r>
            <a:endParaRPr lang="pt-PT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0"/>
            <a:ext cx="430887" cy="35730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PT" sz="1600" b="1" dirty="0" smtClean="0">
                <a:latin typeface="Comic Sans MS" pitchFamily="66" charset="0"/>
              </a:rPr>
              <a:t>Projecto </a:t>
            </a:r>
            <a:r>
              <a:rPr lang="pt-PT" sz="1600" b="1" dirty="0" err="1" smtClean="0">
                <a:latin typeface="Comic Sans MS" pitchFamily="66" charset="0"/>
              </a:rPr>
              <a:t>vitális</a:t>
            </a:r>
            <a:r>
              <a:rPr lang="pt-PT" sz="1600" b="1" dirty="0" smtClean="0">
                <a:latin typeface="Comic Sans MS" pitchFamily="66" charset="0"/>
              </a:rPr>
              <a:t> – </a:t>
            </a:r>
            <a:r>
              <a:rPr lang="pt-PT" sz="1600" b="1" dirty="0" err="1" smtClean="0">
                <a:latin typeface="Comic Sans MS" pitchFamily="66" charset="0"/>
              </a:rPr>
              <a:t>bebida</a:t>
            </a:r>
            <a:r>
              <a:rPr lang="pt-PT" sz="1600" b="1" dirty="0" smtClean="0">
                <a:latin typeface="Comic Sans MS" pitchFamily="66" charset="0"/>
              </a:rPr>
              <a:t> solidária</a:t>
            </a:r>
            <a:endParaRPr lang="pt-PT" sz="16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332656"/>
            <a:ext cx="6552728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>
                <a:latin typeface="Comic Sans MS" pitchFamily="66" charset="0"/>
              </a:rPr>
              <a:t>De </a:t>
            </a:r>
            <a:r>
              <a:rPr lang="pt-PT" dirty="0" err="1" smtClean="0">
                <a:latin typeface="Comic Sans MS" pitchFamily="66" charset="0"/>
              </a:rPr>
              <a:t>encontro</a:t>
            </a:r>
            <a:r>
              <a:rPr lang="pt-PT" dirty="0" smtClean="0">
                <a:latin typeface="Comic Sans MS" pitchFamily="66" charset="0"/>
              </a:rPr>
              <a:t> ao </a:t>
            </a:r>
            <a:r>
              <a:rPr lang="pt-PT" dirty="0" err="1" smtClean="0">
                <a:latin typeface="Comic Sans MS" pitchFamily="66" charset="0"/>
              </a:rPr>
              <a:t>projecto</a:t>
            </a:r>
            <a:r>
              <a:rPr lang="pt-PT" dirty="0" smtClean="0">
                <a:latin typeface="Comic Sans MS" pitchFamily="66" charset="0"/>
              </a:rPr>
              <a:t> </a:t>
            </a:r>
            <a:r>
              <a:rPr lang="pt-PT" dirty="0" err="1" smtClean="0">
                <a:latin typeface="Comic Sans MS" pitchFamily="66" charset="0"/>
              </a:rPr>
              <a:t>Vitális</a:t>
            </a:r>
            <a:r>
              <a:rPr lang="pt-PT" dirty="0" smtClean="0">
                <a:latin typeface="Comic Sans MS" pitchFamily="66" charset="0"/>
              </a:rPr>
              <a:t> – </a:t>
            </a:r>
            <a:r>
              <a:rPr lang="pt-PT" dirty="0" err="1" smtClean="0">
                <a:latin typeface="Comic Sans MS" pitchFamily="66" charset="0"/>
              </a:rPr>
              <a:t>Bebida</a:t>
            </a:r>
            <a:r>
              <a:rPr lang="pt-PT" dirty="0" smtClean="0">
                <a:latin typeface="Comic Sans MS" pitchFamily="66" charset="0"/>
              </a:rPr>
              <a:t> solidária, </a:t>
            </a:r>
            <a:r>
              <a:rPr lang="pt-PT" dirty="0" err="1" smtClean="0">
                <a:latin typeface="Comic Sans MS" pitchFamily="66" charset="0"/>
              </a:rPr>
              <a:t>os</a:t>
            </a:r>
            <a:r>
              <a:rPr lang="pt-PT" dirty="0" smtClean="0">
                <a:latin typeface="Comic Sans MS" pitchFamily="66" charset="0"/>
              </a:rPr>
              <a:t> nossos </a:t>
            </a:r>
            <a:r>
              <a:rPr lang="pt-PT" dirty="0" err="1" smtClean="0">
                <a:latin typeface="Comic Sans MS" pitchFamily="66" charset="0"/>
              </a:rPr>
              <a:t>produtos</a:t>
            </a:r>
            <a:r>
              <a:rPr lang="pt-PT" dirty="0" smtClean="0">
                <a:latin typeface="Comic Sans MS" pitchFamily="66" charset="0"/>
              </a:rPr>
              <a:t> de </a:t>
            </a:r>
            <a:r>
              <a:rPr lang="pt-PT" dirty="0" err="1" smtClean="0">
                <a:latin typeface="Comic Sans MS" pitchFamily="66" charset="0"/>
              </a:rPr>
              <a:t>contribuição</a:t>
            </a:r>
            <a:r>
              <a:rPr lang="pt-PT" dirty="0" smtClean="0">
                <a:latin typeface="Comic Sans MS" pitchFamily="66" charset="0"/>
              </a:rPr>
              <a:t> …. </a:t>
            </a:r>
            <a:endParaRPr lang="pt-PT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134076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err="1" smtClean="0">
                <a:latin typeface="Comic Sans MS" pitchFamily="66" charset="0"/>
              </a:rPr>
              <a:t>Vitalis</a:t>
            </a:r>
            <a:r>
              <a:rPr lang="pt-PT" sz="1400" b="1" dirty="0" smtClean="0">
                <a:latin typeface="Comic Sans MS" pitchFamily="66" charset="0"/>
              </a:rPr>
              <a:t> 12x1,5L </a:t>
            </a:r>
            <a:r>
              <a:rPr lang="pt-PT" sz="1400" b="1" dirty="0" err="1" smtClean="0">
                <a:latin typeface="Comic Sans MS" pitchFamily="66" charset="0"/>
              </a:rPr>
              <a:t>Solidária</a:t>
            </a:r>
            <a:endParaRPr lang="pt-PT" sz="14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1196752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err="1" smtClean="0">
                <a:latin typeface="Comic Sans MS" pitchFamily="66" charset="0"/>
              </a:rPr>
              <a:t>Vitalis</a:t>
            </a:r>
            <a:r>
              <a:rPr lang="pt-PT" sz="1400" b="1" dirty="0" smtClean="0">
                <a:latin typeface="Comic Sans MS" pitchFamily="66" charset="0"/>
              </a:rPr>
              <a:t> 4x1,5L </a:t>
            </a:r>
            <a:r>
              <a:rPr lang="pt-PT" sz="1400" b="1" dirty="0" err="1" smtClean="0">
                <a:latin typeface="Comic Sans MS" pitchFamily="66" charset="0"/>
              </a:rPr>
              <a:t>Solidária</a:t>
            </a:r>
            <a:r>
              <a:rPr lang="pt-PT" sz="1400" b="1" dirty="0" smtClean="0">
                <a:latin typeface="Comic Sans MS" pitchFamily="66" charset="0"/>
              </a:rPr>
              <a:t> </a:t>
            </a:r>
            <a:r>
              <a:rPr lang="pt-PT" sz="1400" b="1" dirty="0" err="1" smtClean="0">
                <a:latin typeface="Comic Sans MS" pitchFamily="66" charset="0"/>
              </a:rPr>
              <a:t>pal</a:t>
            </a:r>
            <a:r>
              <a:rPr lang="pt-PT" sz="1400" b="1" dirty="0" smtClean="0">
                <a:latin typeface="Comic Sans MS" pitchFamily="66" charset="0"/>
              </a:rPr>
              <a:t> 140</a:t>
            </a:r>
            <a:endParaRPr lang="pt-PT" sz="1400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1268761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err="1" smtClean="0">
                <a:latin typeface="Comic Sans MS" pitchFamily="66" charset="0"/>
              </a:rPr>
              <a:t>Vitalis</a:t>
            </a:r>
            <a:r>
              <a:rPr lang="pt-PT" sz="1400" b="1" dirty="0" smtClean="0">
                <a:latin typeface="Comic Sans MS" pitchFamily="66" charset="0"/>
              </a:rPr>
              <a:t> 4x1,5L </a:t>
            </a:r>
            <a:r>
              <a:rPr lang="pt-PT" sz="1400" b="1" dirty="0" err="1" smtClean="0">
                <a:latin typeface="Comic Sans MS" pitchFamily="66" charset="0"/>
              </a:rPr>
              <a:t>solidária</a:t>
            </a:r>
            <a:r>
              <a:rPr lang="pt-PT" sz="1400" b="1" dirty="0" smtClean="0">
                <a:latin typeface="Comic Sans MS" pitchFamily="66" charset="0"/>
              </a:rPr>
              <a:t> </a:t>
            </a:r>
            <a:r>
              <a:rPr lang="pt-PT" sz="1400" b="1" dirty="0" err="1" smtClean="0">
                <a:latin typeface="Comic Sans MS" pitchFamily="66" charset="0"/>
              </a:rPr>
              <a:t>Pal</a:t>
            </a:r>
            <a:r>
              <a:rPr lang="pt-PT" sz="1400" b="1" dirty="0" smtClean="0">
                <a:latin typeface="Comic Sans MS" pitchFamily="66" charset="0"/>
              </a:rPr>
              <a:t> 112</a:t>
            </a:r>
            <a:endParaRPr lang="pt-PT" sz="1400" b="1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1302913" cy="121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3347864" y="3501008"/>
            <a:ext cx="936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err="1" smtClean="0">
                <a:latin typeface="Comic Sans MS" pitchFamily="66" charset="0"/>
              </a:rPr>
              <a:t>Pack</a:t>
            </a:r>
            <a:r>
              <a:rPr lang="pt-PT" sz="1400" b="1" dirty="0" smtClean="0">
                <a:latin typeface="Comic Sans MS" pitchFamily="66" charset="0"/>
              </a:rPr>
              <a:t> 12x1,5L </a:t>
            </a:r>
            <a:r>
              <a:rPr lang="pt-PT" sz="1400" b="1" dirty="0" err="1" smtClean="0">
                <a:latin typeface="Comic Sans MS" pitchFamily="66" charset="0"/>
              </a:rPr>
              <a:t>Solidária</a:t>
            </a:r>
            <a:endParaRPr lang="pt-PT" sz="1400" b="1" dirty="0">
              <a:latin typeface="Comic Sans MS" pitchFamily="66" charset="0"/>
            </a:endParaRPr>
          </a:p>
        </p:txBody>
      </p:sp>
      <p:cxnSp>
        <p:nvCxnSpPr>
          <p:cNvPr id="19" name="Elbow Connector 18"/>
          <p:cNvCxnSpPr/>
          <p:nvPr/>
        </p:nvCxnSpPr>
        <p:spPr>
          <a:xfrm rot="16200000" flipH="1">
            <a:off x="2843808" y="3717032"/>
            <a:ext cx="504056" cy="36004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04864"/>
            <a:ext cx="950505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1" name="Elbow Connector 10"/>
          <p:cNvCxnSpPr/>
          <p:nvPr/>
        </p:nvCxnSpPr>
        <p:spPr>
          <a:xfrm rot="16200000" flipH="1">
            <a:off x="6660232" y="3645024"/>
            <a:ext cx="504056" cy="36004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64288" y="3645024"/>
            <a:ext cx="936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err="1" smtClean="0">
                <a:latin typeface="Comic Sans MS" pitchFamily="66" charset="0"/>
              </a:rPr>
              <a:t>Pack</a:t>
            </a:r>
            <a:r>
              <a:rPr lang="pt-PT" sz="1400" b="1" dirty="0" smtClean="0">
                <a:latin typeface="Comic Sans MS" pitchFamily="66" charset="0"/>
              </a:rPr>
              <a:t> 4x1,5L </a:t>
            </a:r>
            <a:r>
              <a:rPr lang="pt-PT" sz="1400" b="1" dirty="0" err="1" smtClean="0">
                <a:latin typeface="Comic Sans MS" pitchFamily="66" charset="0"/>
              </a:rPr>
              <a:t>Solidária</a:t>
            </a:r>
            <a:endParaRPr lang="pt-PT" sz="1400" b="1" dirty="0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91680" y="1268760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Comic Sans MS" pitchFamily="66" charset="0"/>
              </a:rPr>
              <a:t>♣</a:t>
            </a:r>
            <a:endParaRPr lang="pt-PT" dirty="0"/>
          </a:p>
        </p:txBody>
      </p:sp>
      <p:sp>
        <p:nvSpPr>
          <p:cNvPr id="20" name="Rectangle 19"/>
          <p:cNvSpPr/>
          <p:nvPr/>
        </p:nvSpPr>
        <p:spPr>
          <a:xfrm>
            <a:off x="4283968" y="1196752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latin typeface="Comic Sans MS" pitchFamily="66" charset="0"/>
              </a:rPr>
              <a:t>♣</a:t>
            </a:r>
            <a:endParaRPr lang="pt-PT" dirty="0"/>
          </a:p>
        </p:txBody>
      </p:sp>
      <p:sp>
        <p:nvSpPr>
          <p:cNvPr id="21" name="Rectangle 20"/>
          <p:cNvSpPr/>
          <p:nvPr/>
        </p:nvSpPr>
        <p:spPr>
          <a:xfrm>
            <a:off x="6876256" y="1268760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Comic Sans MS" pitchFamily="66" charset="0"/>
              </a:rPr>
              <a:t>♣</a:t>
            </a:r>
            <a:endParaRPr lang="pt-PT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1835696" y="465313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omic Sans MS" pitchFamily="66" charset="0"/>
              </a:rPr>
              <a:t>- </a:t>
            </a:r>
            <a:r>
              <a:rPr lang="pt-PT" dirty="0" err="1" smtClean="0">
                <a:latin typeface="Comic Sans MS" pitchFamily="66" charset="0"/>
              </a:rPr>
              <a:t>Sendo</a:t>
            </a:r>
            <a:r>
              <a:rPr lang="pt-PT" dirty="0" smtClean="0">
                <a:latin typeface="Comic Sans MS" pitchFamily="66" charset="0"/>
              </a:rPr>
              <a:t> a </a:t>
            </a:r>
            <a:r>
              <a:rPr lang="pt-PT" dirty="0" err="1" smtClean="0">
                <a:latin typeface="Comic Sans MS" pitchFamily="66" charset="0"/>
              </a:rPr>
              <a:t>única</a:t>
            </a:r>
            <a:r>
              <a:rPr lang="pt-PT" dirty="0" smtClean="0">
                <a:latin typeface="Comic Sans MS" pitchFamily="66" charset="0"/>
              </a:rPr>
              <a:t> diferença </a:t>
            </a:r>
            <a:r>
              <a:rPr lang="pt-PT" dirty="0" err="1" smtClean="0">
                <a:latin typeface="Comic Sans MS" pitchFamily="66" charset="0"/>
              </a:rPr>
              <a:t>aos</a:t>
            </a:r>
            <a:r>
              <a:rPr lang="pt-PT" dirty="0" smtClean="0">
                <a:latin typeface="Comic Sans MS" pitchFamily="66" charset="0"/>
              </a:rPr>
              <a:t> produtos </a:t>
            </a:r>
            <a:r>
              <a:rPr lang="pt-PT" dirty="0" err="1" smtClean="0">
                <a:latin typeface="Comic Sans MS" pitchFamily="66" charset="0"/>
              </a:rPr>
              <a:t>existentes</a:t>
            </a:r>
            <a:r>
              <a:rPr lang="pt-PT" dirty="0" smtClean="0">
                <a:latin typeface="Comic Sans MS" pitchFamily="66" charset="0"/>
              </a:rPr>
              <a:t> o </a:t>
            </a:r>
            <a:r>
              <a:rPr lang="pt-PT" dirty="0" err="1" smtClean="0">
                <a:latin typeface="Comic Sans MS" pitchFamily="66" charset="0"/>
              </a:rPr>
              <a:t>rótulo</a:t>
            </a:r>
            <a:r>
              <a:rPr lang="pt-PT" dirty="0" smtClean="0">
                <a:latin typeface="Comic Sans MS" pitchFamily="66" charset="0"/>
              </a:rPr>
              <a:t>  (</a:t>
            </a:r>
            <a:r>
              <a:rPr lang="pt-PT" dirty="0" err="1" smtClean="0">
                <a:latin typeface="Comic Sans MS" pitchFamily="66" charset="0"/>
              </a:rPr>
              <a:t>rótulo</a:t>
            </a:r>
            <a:r>
              <a:rPr lang="pt-PT" dirty="0" smtClean="0">
                <a:latin typeface="Comic Sans MS" pitchFamily="66" charset="0"/>
              </a:rPr>
              <a:t> solidário)</a:t>
            </a:r>
            <a:endParaRPr lang="pt-PT" dirty="0">
              <a:latin typeface="Comic Sans MS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301208"/>
            <a:ext cx="6660232" cy="121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1772816"/>
            <a:ext cx="705678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- </a:t>
            </a:r>
            <a:r>
              <a:rPr lang="pt-PT" dirty="0" err="1" smtClean="0">
                <a:latin typeface="Comic Sans MS" pitchFamily="66" charset="0"/>
              </a:rPr>
              <a:t>Foram</a:t>
            </a:r>
            <a:r>
              <a:rPr lang="pt-PT" dirty="0" smtClean="0">
                <a:latin typeface="Comic Sans MS" pitchFamily="66" charset="0"/>
              </a:rPr>
              <a:t> </a:t>
            </a:r>
            <a:r>
              <a:rPr lang="pt-PT" dirty="0" err="1" smtClean="0">
                <a:latin typeface="Comic Sans MS" pitchFamily="66" charset="0"/>
              </a:rPr>
              <a:t>construidas</a:t>
            </a:r>
            <a:r>
              <a:rPr lang="pt-PT" dirty="0" smtClean="0">
                <a:latin typeface="Comic Sans MS" pitchFamily="66" charset="0"/>
              </a:rPr>
              <a:t> bacias de retenção na sala </a:t>
            </a:r>
            <a:r>
              <a:rPr lang="pt-PT" dirty="0" err="1" smtClean="0">
                <a:latin typeface="Comic Sans MS" pitchFamily="66" charset="0"/>
              </a:rPr>
              <a:t>de</a:t>
            </a:r>
            <a:r>
              <a:rPr lang="pt-PT" dirty="0" smtClean="0">
                <a:latin typeface="Comic Sans MS" pitchFamily="66" charset="0"/>
              </a:rPr>
              <a:t> produtos </a:t>
            </a:r>
            <a:r>
              <a:rPr lang="pt-PT" dirty="0" err="1" smtClean="0">
                <a:latin typeface="Comic Sans MS" pitchFamily="66" charset="0"/>
              </a:rPr>
              <a:t>quimicos</a:t>
            </a:r>
            <a:r>
              <a:rPr lang="pt-PT" dirty="0" smtClean="0">
                <a:latin typeface="Comic Sans MS" pitchFamily="66" charset="0"/>
              </a:rPr>
              <a:t> e </a:t>
            </a:r>
            <a:r>
              <a:rPr lang="pt-PT" dirty="0" err="1" smtClean="0">
                <a:latin typeface="Comic Sans MS" pitchFamily="66" charset="0"/>
              </a:rPr>
              <a:t>na</a:t>
            </a:r>
            <a:r>
              <a:rPr lang="pt-PT" dirty="0" smtClean="0">
                <a:latin typeface="Comic Sans MS" pitchFamily="66" charset="0"/>
              </a:rPr>
              <a:t> sala </a:t>
            </a:r>
            <a:r>
              <a:rPr lang="pt-PT" dirty="0" err="1" smtClean="0">
                <a:latin typeface="Comic Sans MS" pitchFamily="66" charset="0"/>
              </a:rPr>
              <a:t>do</a:t>
            </a:r>
            <a:r>
              <a:rPr lang="pt-PT" dirty="0" smtClean="0">
                <a:latin typeface="Comic Sans MS" pitchFamily="66" charset="0"/>
              </a:rPr>
              <a:t> gerador, </a:t>
            </a:r>
            <a:r>
              <a:rPr lang="pt-PT" dirty="0" err="1" smtClean="0">
                <a:latin typeface="Comic Sans MS" pitchFamily="66" charset="0"/>
              </a:rPr>
              <a:t>controlando</a:t>
            </a:r>
            <a:r>
              <a:rPr lang="pt-PT" dirty="0" smtClean="0">
                <a:latin typeface="Comic Sans MS" pitchFamily="66" charset="0"/>
              </a:rPr>
              <a:t> assim a ocorrência de </a:t>
            </a:r>
            <a:r>
              <a:rPr lang="pt-PT" dirty="0" err="1" smtClean="0">
                <a:latin typeface="Comic Sans MS" pitchFamily="66" charset="0"/>
              </a:rPr>
              <a:t>derrames</a:t>
            </a:r>
            <a:r>
              <a:rPr lang="pt-PT" dirty="0" smtClean="0">
                <a:latin typeface="Comic Sans MS" pitchFamily="66" charset="0"/>
              </a:rPr>
              <a:t>.   </a:t>
            </a:r>
            <a:endParaRPr lang="pt-PT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omic Sans MS" pitchFamily="66" charset="0"/>
              </a:rPr>
              <a:t> </a:t>
            </a:r>
            <a:r>
              <a:rPr lang="pt-PT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Trabalhando para a melhoria……</a:t>
            </a:r>
            <a:endParaRPr lang="pt-PT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908720"/>
            <a:ext cx="186140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b="1" dirty="0" smtClean="0">
                <a:latin typeface="Comic Sans MS" pitchFamily="66" charset="0"/>
              </a:rPr>
              <a:t>♣ </a:t>
            </a:r>
            <a:r>
              <a:rPr lang="pt-PT" b="1" dirty="0" err="1" smtClean="0">
                <a:latin typeface="Comic Sans MS" pitchFamily="66" charset="0"/>
              </a:rPr>
              <a:t>Do</a:t>
            </a:r>
            <a:r>
              <a:rPr lang="pt-PT" b="1" dirty="0" smtClean="0">
                <a:latin typeface="Comic Sans MS" pitchFamily="66" charset="0"/>
              </a:rPr>
              <a:t> Ambiente</a:t>
            </a:r>
            <a:endParaRPr lang="pt-PT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12976"/>
            <a:ext cx="2016224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89040"/>
            <a:ext cx="2505329" cy="1965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2411760" y="5733256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latin typeface="Comic Sans MS" pitchFamily="66" charset="0"/>
              </a:rPr>
              <a:t>Bacia </a:t>
            </a:r>
            <a:r>
              <a:rPr lang="pt-PT" sz="1400" dirty="0" err="1" smtClean="0">
                <a:latin typeface="Comic Sans MS" pitchFamily="66" charset="0"/>
              </a:rPr>
              <a:t>retenção</a:t>
            </a:r>
            <a:r>
              <a:rPr lang="pt-PT" sz="1400" dirty="0" smtClean="0">
                <a:latin typeface="Comic Sans MS" pitchFamily="66" charset="0"/>
              </a:rPr>
              <a:t> Sala de Produtos </a:t>
            </a:r>
            <a:r>
              <a:rPr lang="pt-PT" sz="1400" dirty="0" err="1" smtClean="0">
                <a:latin typeface="Comic Sans MS" pitchFamily="66" charset="0"/>
              </a:rPr>
              <a:t>Quimicos</a:t>
            </a:r>
            <a:endParaRPr lang="pt-PT" sz="1400" dirty="0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8144" y="6093296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latin typeface="Comic Sans MS" pitchFamily="66" charset="0"/>
              </a:rPr>
              <a:t>Bacia </a:t>
            </a:r>
            <a:r>
              <a:rPr lang="pt-PT" sz="1400" dirty="0" err="1" smtClean="0">
                <a:latin typeface="Comic Sans MS" pitchFamily="66" charset="0"/>
              </a:rPr>
              <a:t>retenção</a:t>
            </a:r>
            <a:r>
              <a:rPr lang="pt-PT" sz="1400" dirty="0" smtClean="0">
                <a:latin typeface="Comic Sans MS" pitchFamily="66" charset="0"/>
              </a:rPr>
              <a:t> Sala </a:t>
            </a:r>
            <a:r>
              <a:rPr lang="pt-PT" sz="1400" dirty="0" err="1" smtClean="0">
                <a:latin typeface="Comic Sans MS" pitchFamily="66" charset="0"/>
              </a:rPr>
              <a:t>do</a:t>
            </a:r>
            <a:r>
              <a:rPr lang="pt-PT" sz="1400" dirty="0" smtClean="0">
                <a:latin typeface="Comic Sans MS" pitchFamily="66" charset="0"/>
              </a:rPr>
              <a:t> gerador</a:t>
            </a:r>
            <a:endParaRPr lang="pt-PT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3861048"/>
            <a:ext cx="3744416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smtClean="0">
                <a:latin typeface="Comic Sans MS" pitchFamily="66" charset="0"/>
              </a:rPr>
              <a:t>-</a:t>
            </a:r>
            <a:r>
              <a:rPr lang="pt-PT" dirty="0" smtClean="0"/>
              <a:t> </a:t>
            </a:r>
            <a:r>
              <a:rPr lang="pt-PT" dirty="0" err="1" smtClean="0">
                <a:latin typeface="Comic Sans MS" pitchFamily="66" charset="0"/>
              </a:rPr>
              <a:t>Instalou-se</a:t>
            </a:r>
            <a:r>
              <a:rPr lang="pt-PT" dirty="0" smtClean="0">
                <a:latin typeface="Comic Sans MS" pitchFamily="66" charset="0"/>
              </a:rPr>
              <a:t> um </a:t>
            </a:r>
            <a:r>
              <a:rPr lang="pt-PT" dirty="0" err="1" smtClean="0">
                <a:latin typeface="Comic Sans MS" pitchFamily="66" charset="0"/>
              </a:rPr>
              <a:t>sistema</a:t>
            </a:r>
            <a:r>
              <a:rPr lang="pt-PT" dirty="0" smtClean="0">
                <a:latin typeface="Comic Sans MS" pitchFamily="66" charset="0"/>
              </a:rPr>
              <a:t> </a:t>
            </a:r>
            <a:r>
              <a:rPr lang="pt-PT" dirty="0" err="1" smtClean="0">
                <a:latin typeface="Comic Sans MS" pitchFamily="66" charset="0"/>
              </a:rPr>
              <a:t>Accept</a:t>
            </a:r>
            <a:r>
              <a:rPr lang="pt-PT" dirty="0" smtClean="0">
                <a:latin typeface="Comic Sans MS" pitchFamily="66" charset="0"/>
              </a:rPr>
              <a:t> de </a:t>
            </a:r>
            <a:r>
              <a:rPr lang="pt-PT" dirty="0" err="1" smtClean="0">
                <a:latin typeface="Comic Sans MS" pitchFamily="66" charset="0"/>
              </a:rPr>
              <a:t>recolha</a:t>
            </a:r>
            <a:r>
              <a:rPr lang="pt-PT" dirty="0" smtClean="0">
                <a:latin typeface="Comic Sans MS" pitchFamily="66" charset="0"/>
              </a:rPr>
              <a:t> de </a:t>
            </a:r>
            <a:r>
              <a:rPr lang="pt-PT" dirty="0" err="1" smtClean="0">
                <a:latin typeface="Comic Sans MS" pitchFamily="66" charset="0"/>
              </a:rPr>
              <a:t>dados</a:t>
            </a:r>
            <a:r>
              <a:rPr lang="pt-PT" dirty="0" smtClean="0">
                <a:latin typeface="Comic Sans MS" pitchFamily="66" charset="0"/>
              </a:rPr>
              <a:t>  automático </a:t>
            </a:r>
            <a:r>
              <a:rPr lang="pt-PT" dirty="0" err="1" smtClean="0">
                <a:latin typeface="Comic Sans MS" pitchFamily="66" charset="0"/>
              </a:rPr>
              <a:t>do</a:t>
            </a:r>
            <a:r>
              <a:rPr lang="pt-PT" dirty="0" smtClean="0">
                <a:latin typeface="Comic Sans MS" pitchFamily="66" charset="0"/>
              </a:rPr>
              <a:t> volume </a:t>
            </a:r>
            <a:r>
              <a:rPr lang="pt-PT" dirty="0" err="1" smtClean="0">
                <a:latin typeface="Comic Sans MS" pitchFamily="66" charset="0"/>
              </a:rPr>
              <a:t>de</a:t>
            </a:r>
            <a:r>
              <a:rPr lang="pt-PT" dirty="0" smtClean="0">
                <a:latin typeface="Comic Sans MS" pitchFamily="66" charset="0"/>
              </a:rPr>
              <a:t> líquido.    </a:t>
            </a:r>
            <a:endParaRPr lang="pt-PT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 </a:t>
            </a:r>
            <a:r>
              <a:rPr lang="pt-PT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Trabalhando para a melhoria……</a:t>
            </a:r>
            <a:endParaRPr lang="pt-PT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980728"/>
            <a:ext cx="177484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b="1" dirty="0" smtClean="0">
                <a:latin typeface="Comic Sans MS" pitchFamily="66" charset="0"/>
              </a:rPr>
              <a:t>♣ </a:t>
            </a:r>
            <a:r>
              <a:rPr lang="pt-PT" b="1" dirty="0" err="1" smtClean="0">
                <a:latin typeface="Comic Sans MS" pitchFamily="66" charset="0"/>
              </a:rPr>
              <a:t>Do</a:t>
            </a:r>
            <a:r>
              <a:rPr lang="pt-PT" b="1" dirty="0" smtClean="0">
                <a:latin typeface="Comic Sans MS" pitchFamily="66" charset="0"/>
              </a:rPr>
              <a:t> Processo</a:t>
            </a:r>
            <a:endParaRPr lang="pt-PT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1844824"/>
            <a:ext cx="4752528" cy="923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>
                <a:latin typeface="Comic Sans MS" pitchFamily="66" charset="0"/>
              </a:rPr>
              <a:t>- </a:t>
            </a:r>
            <a:r>
              <a:rPr lang="pt-PT" dirty="0" err="1" smtClean="0">
                <a:latin typeface="Comic Sans MS" pitchFamily="66" charset="0"/>
              </a:rPr>
              <a:t>Foram</a:t>
            </a:r>
            <a:r>
              <a:rPr lang="pt-PT" dirty="0" smtClean="0">
                <a:latin typeface="Comic Sans MS" pitchFamily="66" charset="0"/>
              </a:rPr>
              <a:t> colocados </a:t>
            </a:r>
            <a:r>
              <a:rPr lang="pt-PT" dirty="0" err="1" smtClean="0">
                <a:latin typeface="Comic Sans MS" pitchFamily="66" charset="0"/>
              </a:rPr>
              <a:t>sensores</a:t>
            </a:r>
            <a:r>
              <a:rPr lang="pt-PT" dirty="0" smtClean="0">
                <a:latin typeface="Comic Sans MS" pitchFamily="66" charset="0"/>
              </a:rPr>
              <a:t> de </a:t>
            </a:r>
            <a:r>
              <a:rPr lang="pt-PT" dirty="0" err="1" smtClean="0">
                <a:latin typeface="Comic Sans MS" pitchFamily="66" charset="0"/>
              </a:rPr>
              <a:t>leitura</a:t>
            </a:r>
            <a:r>
              <a:rPr lang="pt-PT" dirty="0" smtClean="0">
                <a:latin typeface="Comic Sans MS" pitchFamily="66" charset="0"/>
              </a:rPr>
              <a:t> de pH, </a:t>
            </a:r>
            <a:r>
              <a:rPr lang="pt-PT" dirty="0" err="1" smtClean="0">
                <a:latin typeface="Comic Sans MS" pitchFamily="66" charset="0"/>
              </a:rPr>
              <a:t>Condutividade</a:t>
            </a:r>
            <a:r>
              <a:rPr lang="pt-PT" dirty="0" smtClean="0">
                <a:latin typeface="Comic Sans MS" pitchFamily="66" charset="0"/>
              </a:rPr>
              <a:t> e </a:t>
            </a:r>
            <a:r>
              <a:rPr lang="pt-PT" dirty="0" err="1" smtClean="0">
                <a:latin typeface="Comic Sans MS" pitchFamily="66" charset="0"/>
              </a:rPr>
              <a:t>Temperatura</a:t>
            </a:r>
            <a:r>
              <a:rPr lang="pt-PT" dirty="0" smtClean="0">
                <a:latin typeface="Comic Sans MS" pitchFamily="66" charset="0"/>
              </a:rPr>
              <a:t> da </a:t>
            </a:r>
            <a:r>
              <a:rPr lang="pt-PT" dirty="0" err="1" smtClean="0">
                <a:latin typeface="Comic Sans MS" pitchFamily="66" charset="0"/>
              </a:rPr>
              <a:t>água</a:t>
            </a:r>
            <a:r>
              <a:rPr lang="pt-PT" dirty="0" smtClean="0">
                <a:latin typeface="Comic Sans MS" pitchFamily="66" charset="0"/>
              </a:rPr>
              <a:t> na </a:t>
            </a:r>
            <a:r>
              <a:rPr lang="pt-PT" dirty="0" err="1" smtClean="0">
                <a:latin typeface="Comic Sans MS" pitchFamily="66" charset="0"/>
              </a:rPr>
              <a:t>captação</a:t>
            </a:r>
            <a:r>
              <a:rPr lang="pt-PT" smtClean="0">
                <a:latin typeface="Comic Sans MS" pitchFamily="66" charset="0"/>
              </a:rPr>
              <a:t> Vital </a:t>
            </a:r>
            <a:r>
              <a:rPr lang="pt-PT" dirty="0" smtClean="0">
                <a:latin typeface="Comic Sans MS" pitchFamily="66" charset="0"/>
              </a:rPr>
              <a:t>2.</a:t>
            </a:r>
            <a:endParaRPr lang="pt-PT" dirty="0"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268760"/>
            <a:ext cx="1512169" cy="2483658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725144"/>
            <a:ext cx="2580992" cy="1897937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40466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PT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Nem </a:t>
            </a:r>
            <a:r>
              <a:rPr lang="pt-PT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tudo</a:t>
            </a:r>
            <a:r>
              <a:rPr lang="pt-PT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são </a:t>
            </a:r>
            <a:r>
              <a:rPr lang="pt-PT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boas</a:t>
            </a:r>
            <a:r>
              <a:rPr lang="pt-PT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notícias……..</a:t>
            </a:r>
            <a:endParaRPr lang="pt-PT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1700808"/>
            <a:ext cx="648072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♣ É </a:t>
            </a:r>
            <a:r>
              <a:rPr lang="pt-PT" sz="2000" dirty="0" err="1" smtClean="0">
                <a:solidFill>
                  <a:schemeClr val="tx1"/>
                </a:solidFill>
                <a:latin typeface="Comic Sans MS" pitchFamily="66" charset="0"/>
              </a:rPr>
              <a:t>com</a:t>
            </a: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 muita </a:t>
            </a:r>
            <a:r>
              <a:rPr lang="pt-PT" sz="2000" dirty="0" err="1" smtClean="0">
                <a:solidFill>
                  <a:schemeClr val="tx1"/>
                </a:solidFill>
                <a:latin typeface="Comic Sans MS" pitchFamily="66" charset="0"/>
              </a:rPr>
              <a:t>pena</a:t>
            </a: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 nossa </a:t>
            </a:r>
            <a:r>
              <a:rPr lang="pt-PT" sz="2000" dirty="0" err="1" smtClean="0">
                <a:solidFill>
                  <a:schemeClr val="tx1"/>
                </a:solidFill>
                <a:latin typeface="Comic Sans MS" pitchFamily="66" charset="0"/>
              </a:rPr>
              <a:t>que</a:t>
            </a: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 dissemos </a:t>
            </a:r>
            <a:r>
              <a:rPr lang="pt-PT" sz="2000" dirty="0" err="1" smtClean="0">
                <a:solidFill>
                  <a:schemeClr val="tx1"/>
                </a:solidFill>
                <a:latin typeface="Comic Sans MS" pitchFamily="66" charset="0"/>
              </a:rPr>
              <a:t>adeus</a:t>
            </a: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 ao </a:t>
            </a:r>
            <a:r>
              <a:rPr lang="pt-PT" sz="2000" dirty="0" err="1" smtClean="0">
                <a:solidFill>
                  <a:schemeClr val="tx1"/>
                </a:solidFill>
                <a:latin typeface="Comic Sans MS" pitchFamily="66" charset="0"/>
              </a:rPr>
              <a:t>nosso</a:t>
            </a: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 colega </a:t>
            </a:r>
            <a:r>
              <a:rPr lang="pt-PT" sz="2000" dirty="0" err="1" smtClean="0">
                <a:solidFill>
                  <a:schemeClr val="tx1"/>
                </a:solidFill>
                <a:latin typeface="Comic Sans MS" pitchFamily="66" charset="0"/>
              </a:rPr>
              <a:t>João</a:t>
            </a: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 Paulo</a:t>
            </a:r>
            <a:endParaRPr lang="pt-PT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04864"/>
            <a:ext cx="2376264" cy="31717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123728" y="4941168"/>
            <a:ext cx="3528392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PT" dirty="0" smtClean="0">
                <a:solidFill>
                  <a:schemeClr val="tx1"/>
                </a:solidFill>
                <a:latin typeface="Comic Sans MS" pitchFamily="66" charset="0"/>
              </a:rPr>
              <a:t>♣ </a:t>
            </a:r>
            <a:r>
              <a:rPr lang="pt-PT" dirty="0" err="1" smtClean="0">
                <a:solidFill>
                  <a:schemeClr val="tx1"/>
                </a:solidFill>
                <a:latin typeface="Comic Sans MS" pitchFamily="66" charset="0"/>
              </a:rPr>
              <a:t>Para</a:t>
            </a:r>
            <a:r>
              <a:rPr lang="pt-PT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Comic Sans MS" pitchFamily="66" charset="0"/>
              </a:rPr>
              <a:t>demonstar</a:t>
            </a:r>
            <a:r>
              <a:rPr lang="pt-PT" dirty="0" smtClean="0">
                <a:solidFill>
                  <a:schemeClr val="tx1"/>
                </a:solidFill>
                <a:latin typeface="Comic Sans MS" pitchFamily="66" charset="0"/>
              </a:rPr>
              <a:t>  o </a:t>
            </a:r>
            <a:r>
              <a:rPr lang="pt-PT" dirty="0" err="1" smtClean="0">
                <a:solidFill>
                  <a:schemeClr val="tx1"/>
                </a:solidFill>
                <a:latin typeface="Comic Sans MS" pitchFamily="66" charset="0"/>
              </a:rPr>
              <a:t>nosso</a:t>
            </a:r>
            <a:r>
              <a:rPr lang="pt-PT" dirty="0" smtClean="0">
                <a:solidFill>
                  <a:schemeClr val="tx1"/>
                </a:solidFill>
                <a:latin typeface="Comic Sans MS" pitchFamily="66" charset="0"/>
              </a:rPr>
              <a:t> apreço </a:t>
            </a:r>
            <a:r>
              <a:rPr lang="pt-PT" dirty="0" err="1" smtClean="0">
                <a:solidFill>
                  <a:schemeClr val="tx1"/>
                </a:solidFill>
                <a:latin typeface="Comic Sans MS" pitchFamily="66" charset="0"/>
              </a:rPr>
              <a:t>pelo</a:t>
            </a:r>
            <a:r>
              <a:rPr lang="pt-PT" dirty="0" smtClean="0">
                <a:solidFill>
                  <a:schemeClr val="tx1"/>
                </a:solidFill>
                <a:latin typeface="Comic Sans MS" pitchFamily="66" charset="0"/>
              </a:rPr>
              <a:t> seu </a:t>
            </a:r>
            <a:r>
              <a:rPr lang="pt-PT" dirty="0" err="1" smtClean="0">
                <a:solidFill>
                  <a:schemeClr val="tx1"/>
                </a:solidFill>
                <a:latin typeface="Comic Sans MS" pitchFamily="66" charset="0"/>
              </a:rPr>
              <a:t>desempenho</a:t>
            </a:r>
            <a:r>
              <a:rPr lang="pt-PT" dirty="0" smtClean="0">
                <a:solidFill>
                  <a:schemeClr val="tx1"/>
                </a:solidFill>
                <a:latin typeface="Comic Sans MS" pitchFamily="66" charset="0"/>
              </a:rPr>
              <a:t>, camaradagem  e </a:t>
            </a:r>
            <a:r>
              <a:rPr lang="pt-PT" dirty="0" err="1" smtClean="0">
                <a:solidFill>
                  <a:schemeClr val="tx1"/>
                </a:solidFill>
                <a:latin typeface="Comic Sans MS" pitchFamily="66" charset="0"/>
              </a:rPr>
              <a:t>dedicação</a:t>
            </a:r>
            <a:r>
              <a:rPr lang="pt-PT" dirty="0" smtClean="0">
                <a:solidFill>
                  <a:schemeClr val="tx1"/>
                </a:solidFill>
                <a:latin typeface="Comic Sans MS" pitchFamily="66" charset="0"/>
              </a:rPr>
              <a:t> fizemos </a:t>
            </a:r>
            <a:r>
              <a:rPr lang="pt-PT" dirty="0" err="1" smtClean="0">
                <a:solidFill>
                  <a:schemeClr val="tx1"/>
                </a:solidFill>
                <a:latin typeface="Comic Sans MS" pitchFamily="66" charset="0"/>
              </a:rPr>
              <a:t>um</a:t>
            </a:r>
            <a:r>
              <a:rPr lang="pt-PT" dirty="0" smtClean="0">
                <a:solidFill>
                  <a:schemeClr val="tx1"/>
                </a:solidFill>
                <a:latin typeface="Comic Sans MS" pitchFamily="66" charset="0"/>
              </a:rPr>
              <a:t> almoço </a:t>
            </a:r>
            <a:r>
              <a:rPr lang="pt-PT" dirty="0" err="1" smtClean="0">
                <a:solidFill>
                  <a:schemeClr val="tx1"/>
                </a:solidFill>
                <a:latin typeface="Comic Sans MS" pitchFamily="66" charset="0"/>
              </a:rPr>
              <a:t>de</a:t>
            </a:r>
            <a:r>
              <a:rPr lang="pt-PT" dirty="0" smtClean="0">
                <a:solidFill>
                  <a:schemeClr val="tx1"/>
                </a:solidFill>
                <a:latin typeface="Comic Sans MS" pitchFamily="66" charset="0"/>
              </a:rPr>
              <a:t> despedida, </a:t>
            </a:r>
            <a:r>
              <a:rPr lang="pt-PT" dirty="0" err="1" smtClean="0">
                <a:solidFill>
                  <a:schemeClr val="tx1"/>
                </a:solidFill>
                <a:latin typeface="Comic Sans MS" pitchFamily="66" charset="0"/>
              </a:rPr>
              <a:t>com</a:t>
            </a:r>
            <a:r>
              <a:rPr lang="pt-PT" dirty="0" smtClean="0">
                <a:solidFill>
                  <a:schemeClr val="tx1"/>
                </a:solidFill>
                <a:latin typeface="Comic Sans MS" pitchFamily="66" charset="0"/>
              </a:rPr>
              <a:t> direito a </a:t>
            </a:r>
            <a:r>
              <a:rPr lang="pt-PT" dirty="0" err="1" smtClean="0">
                <a:solidFill>
                  <a:schemeClr val="tx1"/>
                </a:solidFill>
                <a:latin typeface="Comic Sans MS" pitchFamily="66" charset="0"/>
              </a:rPr>
              <a:t>discursos</a:t>
            </a:r>
            <a:r>
              <a:rPr lang="pt-PT" dirty="0" smtClean="0">
                <a:solidFill>
                  <a:schemeClr val="tx1"/>
                </a:solidFill>
                <a:latin typeface="Comic Sans MS" pitchFamily="66" charset="0"/>
              </a:rPr>
              <a:t>…..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381328"/>
            <a:ext cx="14401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b="1" dirty="0" smtClean="0">
                <a:latin typeface="Comic Sans MS" pitchFamily="66" charset="0"/>
              </a:rPr>
              <a:t>Florbela </a:t>
            </a:r>
            <a:r>
              <a:rPr lang="pt-PT" sz="1300" b="1" dirty="0" err="1" smtClean="0">
                <a:latin typeface="Comic Sans MS" pitchFamily="66" charset="0"/>
              </a:rPr>
              <a:t>Faria</a:t>
            </a:r>
            <a:endParaRPr lang="pt-PT" sz="13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259</TotalTime>
  <Words>228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Oriel</vt:lpstr>
      <vt:lpstr>Slide 1</vt:lpstr>
      <vt:lpstr>Slide 2</vt:lpstr>
      <vt:lpstr>Slide 3</vt:lpstr>
      <vt:lpstr>Slide 4</vt:lpstr>
      <vt:lpstr>Slide 5</vt:lpstr>
    </vt:vector>
  </TitlesOfParts>
  <Company>Unicer.com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50154</dc:creator>
  <cp:lastModifiedBy>50154</cp:lastModifiedBy>
  <cp:revision>34</cp:revision>
  <dcterms:created xsi:type="dcterms:W3CDTF">2011-09-21T09:48:24Z</dcterms:created>
  <dcterms:modified xsi:type="dcterms:W3CDTF">2011-09-22T11:32:44Z</dcterms:modified>
</cp:coreProperties>
</file>