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7" r:id="rId4"/>
    <p:sldId id="262" r:id="rId5"/>
    <p:sldId id="266" r:id="rId6"/>
    <p:sldId id="265" r:id="rId7"/>
    <p:sldId id="264" r:id="rId8"/>
    <p:sldId id="257" r:id="rId9"/>
  </p:sldIdLst>
  <p:sldSz cx="6858000" cy="9144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EC2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DE9F-00C5-4272-88E0-43BAFFF33CD1}" type="datetimeFigureOut">
              <a:rPr lang="pt-PT" smtClean="0"/>
              <a:pPr/>
              <a:t>09-05-2011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22A7-C444-444A-B12E-410F26C04FF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5172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/>
            </a:r>
            <a:br>
              <a:rPr lang="pt-PT" sz="4000" b="1" dirty="0" smtClean="0"/>
            </a:br>
            <a:r>
              <a:rPr lang="pt-PT" sz="4000" b="1" dirty="0" smtClean="0"/>
              <a:t>Castelo de Vide - Procissão da Ressurreição sem imagens religiosas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65104" y="7884368"/>
            <a:ext cx="2492896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pt-PT" sz="2400" b="1" dirty="0" err="1" smtClean="0">
                <a:solidFill>
                  <a:srgbClr val="006600"/>
                </a:solidFill>
              </a:rPr>
              <a:t>Unicer</a:t>
            </a:r>
            <a:r>
              <a:rPr lang="pt-PT" sz="2400" b="1" dirty="0" smtClean="0">
                <a:solidFill>
                  <a:srgbClr val="006600"/>
                </a:solidFill>
              </a:rPr>
              <a:t>  Águas </a:t>
            </a:r>
          </a:p>
          <a:p>
            <a:r>
              <a:rPr lang="pt-PT" sz="2400" b="1" dirty="0" smtClean="0">
                <a:solidFill>
                  <a:srgbClr val="006600"/>
                </a:solidFill>
              </a:rPr>
              <a:t>Castelo de Vide</a:t>
            </a:r>
          </a:p>
          <a:p>
            <a:pPr algn="ctr"/>
            <a:r>
              <a:rPr lang="pt-PT" sz="2000" b="1" dirty="0" smtClean="0">
                <a:solidFill>
                  <a:srgbClr val="006600"/>
                </a:solidFill>
              </a:rPr>
              <a:t>Maio 2011</a:t>
            </a:r>
            <a:endParaRPr lang="pt-PT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11960"/>
            <a:ext cx="6858000" cy="493204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PT" sz="2800" dirty="0" smtClean="0"/>
              <a:t> </a:t>
            </a:r>
            <a:br>
              <a:rPr lang="pt-PT" sz="2800" dirty="0" smtClean="0"/>
            </a:br>
            <a:r>
              <a:rPr lang="pt-PT" sz="2800" dirty="0" smtClean="0"/>
              <a:t>O Domingo de Páscoa em Castelo de Vide começa cedo. Celebra-se mais um dia pascal e organiza-se a Procissão da Ressurreição. Por volta das 10h30, sob um céu azul e um Sol intenso, frente à Câmara Municipal, reúnem-se as associações, instituições e colectividades da vila alentejana. São mais de cem os estandartes que entram no município a convite do presidente da câmara. </a:t>
            </a:r>
            <a:endParaRPr lang="pt-PT" sz="2800" dirty="0"/>
          </a:p>
        </p:txBody>
      </p:sp>
      <p:pic>
        <p:nvPicPr>
          <p:cNvPr id="3" name="Imagem 2" descr="IMG_1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323528"/>
            <a:ext cx="6093296" cy="406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915816"/>
            <a:ext cx="6858000" cy="35283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pt-PT" dirty="0" smtClean="0"/>
          </a:p>
          <a:p>
            <a:r>
              <a:rPr lang="pt-PT" dirty="0" smtClean="0"/>
              <a:t>A procissão é encabeçada pelos cavalos da Guarda Nacional Republicana, seguindo-se «as entidades mais recentes. No final do cortejo seguem as mais antigas, por isso, o município está no fim do cortejo. Na sua frente está a Igreja, misericórdia e as freguesias». A terminar toca a Banda União Artística de Castelo de Vide. 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5" name="Imagem 4" descr="IMG_1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arcador de Posição de Conteúdo 5" descr="IMG_1581.JPG"/>
          <p:cNvPicPr>
            <a:picLocks noChangeAspect="1"/>
          </p:cNvPicPr>
          <p:nvPr/>
        </p:nvPicPr>
        <p:blipFill>
          <a:blip r:embed="rId3" cstate="print"/>
          <a:srcRect l="-8955" r="14925" b="-1850"/>
          <a:stretch>
            <a:fillRect/>
          </a:stretch>
        </p:blipFill>
        <p:spPr>
          <a:xfrm>
            <a:off x="2259178" y="6012160"/>
            <a:ext cx="4598822" cy="3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3419872"/>
            <a:ext cx="6858000" cy="57241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dirty="0" smtClean="0"/>
              <a:t>Os sinos da vila alentejana assinalam as 11h00. A Banda Filarmónica </a:t>
            </a:r>
            <a:r>
              <a:rPr lang="pt-PT" dirty="0" smtClean="0"/>
              <a:t>e a </a:t>
            </a:r>
            <a:r>
              <a:rPr lang="pt-PT" dirty="0" err="1" smtClean="0"/>
              <a:t>Fanfarra</a:t>
            </a:r>
            <a:r>
              <a:rPr lang="pt-PT" dirty="0" smtClean="0"/>
              <a:t> dos </a:t>
            </a:r>
            <a:r>
              <a:rPr lang="pt-PT" dirty="0" smtClean="0"/>
              <a:t>Bombeiros de Castelo de </a:t>
            </a:r>
            <a:r>
              <a:rPr lang="pt-PT" dirty="0" err="1" smtClean="0"/>
              <a:t>Vide</a:t>
            </a:r>
            <a:r>
              <a:rPr lang="pt-PT" dirty="0" smtClean="0"/>
              <a:t> </a:t>
            </a:r>
            <a:r>
              <a:rPr lang="pt-PT" dirty="0" smtClean="0"/>
              <a:t>formam-se . Dá-se o </a:t>
            </a:r>
            <a:r>
              <a:rPr lang="pt-PT" dirty="0" err="1" smtClean="0"/>
              <a:t>início</a:t>
            </a:r>
            <a:r>
              <a:rPr lang="pt-PT" smtClean="0"/>
              <a:t> </a:t>
            </a:r>
            <a:r>
              <a:rPr lang="pt-PT" smtClean="0"/>
              <a:t>do </a:t>
            </a:r>
            <a:r>
              <a:rPr lang="pt-PT" dirty="0" smtClean="0"/>
              <a:t>cortejo. Os mais de cem estandartes organizam-se e seguem até à Igreja Matriz para convidarem o padre a integrar a Procissão da Ressurreição, também conhecida como Procissão Camarária, porque esta é instituição protagonista do dia.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4" name="Imagem 3" descr="IMG_1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1"/>
            <a:ext cx="5328592" cy="341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160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3200" dirty="0" smtClean="0"/>
              <a:t>O cortejo desfila desde a Igreja Matriz pela carreira debaixo, rumo ao Jardim. Aqui segue pela Carreira de Cima e termina na igreja.</a:t>
            </a:r>
            <a:br>
              <a:rPr lang="pt-PT" sz="3200" dirty="0" smtClean="0"/>
            </a:br>
            <a:r>
              <a:rPr lang="pt-PT" sz="3200" dirty="0" smtClean="0"/>
              <a:t>No culminar da cerimónia, todos os representantes vão cumprimentar as entidades camarárias , formular os desejos de Boa Páscoa e agradecer o convite.</a:t>
            </a:r>
            <a:endParaRPr lang="pt-PT" sz="3200" dirty="0"/>
          </a:p>
        </p:txBody>
      </p:sp>
      <p:pic>
        <p:nvPicPr>
          <p:cNvPr id="4" name="Imagem 3" descr="IMG_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392488" cy="201622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A Banda Filarmónica e a Fanfarra dos Bombeiros de Castelo de Vide ofereceram vários momentos musicais, de grande beleza.</a:t>
            </a:r>
            <a:br>
              <a:rPr lang="pt-PT" sz="2400" dirty="0" smtClean="0"/>
            </a:br>
            <a:endParaRPr lang="pt-PT" sz="2400" dirty="0"/>
          </a:p>
        </p:txBody>
      </p:sp>
      <p:pic>
        <p:nvPicPr>
          <p:cNvPr id="4" name="Marcador de Posição de Conteúdo 3" descr="223193_218466264846233_100000485822077_886878_5530780_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8000" y="6174000"/>
            <a:ext cx="3960000" cy="29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224273_218469211512605_100000485822077_886914_7162055_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000" y="1691680"/>
            <a:ext cx="3960000" cy="29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224767_218465784846281_100000485822077_886874_6436324_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07904"/>
            <a:ext cx="3960000" cy="296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PT" dirty="0" smtClean="0"/>
              <a:t> O pároco oferece a homília em honra do município.</a:t>
            </a:r>
          </a:p>
        </p:txBody>
      </p:sp>
      <p:pic>
        <p:nvPicPr>
          <p:cNvPr id="4" name="Marcador de Posição de Conteúdo 3" descr="222629_218468154846044_100000485822077_886901_4415081_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776" y="1763688"/>
            <a:ext cx="426647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ângulo 4"/>
          <p:cNvSpPr/>
          <p:nvPr/>
        </p:nvSpPr>
        <p:spPr>
          <a:xfrm>
            <a:off x="0" y="6660232"/>
            <a:ext cx="6858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A tradição existe ao abrigo de um protocolo com mais de 400 anos, no qual o município convida todas as instituições locais a carregarem os seus estandartes pelas artérias da vila. O padre é também um convidado desta procissão. 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6588224"/>
            <a:ext cx="6858000" cy="25557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pt-PT" sz="9600" dirty="0" smtClean="0"/>
              <a:t>A Páscoa de Castelo de Vide é um dos maiores eventos locais. O acontecimento é particularmente interessante pela forma como, ao longo do tempo, se associaram às práticas católicas elementos da cultura judaica.</a:t>
            </a:r>
          </a:p>
          <a:p>
            <a:pPr algn="ctr"/>
            <a:r>
              <a:rPr lang="pt-PT" sz="9600" dirty="0" smtClean="0"/>
              <a:t>Este ano pela primeira vez a </a:t>
            </a:r>
            <a:r>
              <a:rPr lang="pt-PT" sz="9600" dirty="0" err="1" smtClean="0"/>
              <a:t>Unicer</a:t>
            </a:r>
            <a:r>
              <a:rPr lang="pt-PT" sz="9600" dirty="0" smtClean="0"/>
              <a:t> esteve representada neste desfile.</a:t>
            </a:r>
          </a:p>
          <a:p>
            <a:pPr algn="ctr"/>
            <a:r>
              <a:rPr lang="pt-PT" sz="9600" dirty="0" smtClean="0"/>
              <a:t>                                                            (Lina Andrade)</a:t>
            </a:r>
            <a:r>
              <a:rPr lang="pt-PT" sz="9600" dirty="0"/>
              <a:t/>
            </a:r>
            <a:br>
              <a:rPr lang="pt-PT" sz="9600" dirty="0"/>
            </a:br>
            <a:r>
              <a:rPr lang="pt-PT" sz="9600" dirty="0"/>
              <a:t/>
            </a:r>
            <a:br>
              <a:rPr lang="pt-PT" sz="9600" dirty="0"/>
            </a:br>
            <a:r>
              <a:rPr lang="pt-PT" sz="9600" dirty="0"/>
              <a:t/>
            </a:r>
            <a:br>
              <a:rPr lang="pt-PT" sz="9600" dirty="0"/>
            </a:br>
            <a:endParaRPr lang="pt-PT" sz="9600" dirty="0"/>
          </a:p>
        </p:txBody>
      </p:sp>
      <p:pic>
        <p:nvPicPr>
          <p:cNvPr id="4" name="Imagem 3" descr="SDFGHJK.JPG"/>
          <p:cNvPicPr>
            <a:picLocks noChangeAspect="1"/>
          </p:cNvPicPr>
          <p:nvPr/>
        </p:nvPicPr>
        <p:blipFill>
          <a:blip r:embed="rId2" cstate="print"/>
          <a:srcRect l="20600"/>
          <a:stretch>
            <a:fillRect/>
          </a:stretch>
        </p:blipFill>
        <p:spPr>
          <a:xfrm>
            <a:off x="1" y="0"/>
            <a:ext cx="6858000" cy="669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268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do Office</vt:lpstr>
      <vt:lpstr> Castelo de Vide - Procissão da Ressurreição sem imagens religiosas </vt:lpstr>
      <vt:lpstr>  O Domingo de Páscoa em Castelo de Vide começa cedo. Celebra-se mais um dia pascal e organiza-se a Procissão da Ressurreição. Por volta das 10h30, sob um céu azul e um Sol intenso, frente à Câmara Municipal, reúnem-se as associações, instituições e colectividades da vila alentejana. São mais de cem os estandartes que entram no município a convite do presidente da câmara. </vt:lpstr>
      <vt:lpstr>Slide 3</vt:lpstr>
      <vt:lpstr>Slide 4</vt:lpstr>
      <vt:lpstr>O cortejo desfila desde a Igreja Matriz pela carreira debaixo, rumo ao Jardim. Aqui segue pela Carreira de Cima e termina na igreja. No culminar da cerimónia, todos os representantes vão cumprimentar as entidades camarárias , formular os desejos de Boa Páscoa e agradecer o convite.</vt:lpstr>
      <vt:lpstr> A Banda Filarmónica e a Fanfarra dos Bombeiros de Castelo de Vide ofereceram vários momentos musicais, de grande beleza. </vt:lpstr>
      <vt:lpstr> O pároco oferece a homília em honra do município.</vt:lpstr>
      <vt:lpstr>Slide 8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61128</cp:lastModifiedBy>
  <cp:revision>28</cp:revision>
  <dcterms:created xsi:type="dcterms:W3CDTF">2011-04-24T19:49:08Z</dcterms:created>
  <dcterms:modified xsi:type="dcterms:W3CDTF">2011-05-09T07:26:58Z</dcterms:modified>
</cp:coreProperties>
</file>