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0" r:id="rId3"/>
    <p:sldId id="256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pt-PT"/>
              <a:t>MATOS &amp; ALVES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pt-PT"/>
              <a:t>MATOS &amp; ALVES, LDA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057A3D18-F4B0-4D22-9561-738C166998D8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2878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561203-CF32-47B7-9004-FE10642C7162}" type="datetimeFigureOut">
              <a:rPr lang="pt-PT"/>
              <a:pPr>
                <a:defRPr/>
              </a:pPr>
              <a:t>11-07-2011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54ACA5-A523-46D9-8139-5ECD755E0B9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0383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fld id="{E4E8729D-3BE5-40DB-B873-A5C84B927C05}" type="slidenum">
              <a:rPr lang="pt-PT" sz="1200" smtClean="0"/>
              <a:pPr/>
              <a:t>1</a:t>
            </a:fld>
            <a:endParaRPr lang="pt-PT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2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PT" dirty="0"/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PT" dirty="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PT" dirty="0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PT" dirty="0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Faça clique para editar o estilo de texto do diapositivo principal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pt-PT"/>
              <a:t>Faça clique para editar o estilo do subtítulo do diapositivo principal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A8DB-1B44-46AD-9D16-1860F823904A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5160-AA19-4DA8-9C8B-16A771F9AA44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2562103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E3D6-985A-4206-AD4A-4BA629930BF1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8D6A1-6BEA-45BD-BD4C-4A28AA0CC6B1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36160176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00C00-90AF-4C8A-B6DC-64B306A20CE5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1B1E9-AB32-462E-BAC2-D2289A4DE675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5432329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endParaRPr lang="pt-PT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49EAC-C3F7-42D7-931B-4EDAFA714E04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981EC-E0B9-48ED-9C50-BD56EF3592BC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5024318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endParaRPr lang="pt-PT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73B2-E88B-415A-90D4-C6E0ABBF82CC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DADA-C597-4030-A3FA-DE0F4DB14535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2984321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1E1EB-3BFD-457A-AF3D-1C32C9A6C52A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0C05-30B1-44C4-B6AA-7C9AC1035C70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7071981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F4D3-03C0-44A0-9F5F-AC4044F6E555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F56B-10EE-488F-832B-744E6E9ABCEC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01010377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18C4-4E5C-4BF7-8FEF-B31460E71C15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9F9C7-3F74-4D38-8AA4-E4A2DC7B3CF0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9502539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BFE5-D273-4FB9-8954-A5AC7885C894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E8584-A9EA-470A-9599-BC4C2D682516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2440510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38FD3-E5A6-42B9-AE2D-62AC007C8595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D2704-E9CA-4D38-8932-95AD483E1622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263468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9CBC-A351-45FE-9B4E-57BF07E2C94C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FC34B-FFA7-4E3A-9E63-DBD3981432B1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6716799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338A-812B-434A-80D4-464117E9B0C5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DAF7-3F5A-4A2C-A8FF-9F6B431AA406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023892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79B70-7C2B-4A52-A6B7-6FF012780429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2416F-8946-446A-99DC-9CD27F019072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67427395"/>
      </p:ext>
    </p:extLst>
  </p:cSld>
  <p:clrMapOvr>
    <a:masterClrMapping/>
  </p:clrMapOvr>
  <p:transition advTm="1392">
    <p:blinds dir="vert"/>
    <p:sndAc>
      <p:stSnd>
        <p:snd r:embed="rId1" name="PALMA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2" name="Arc 2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PT" dirty="0"/>
            </a:p>
          </p:txBody>
        </p:sp>
        <p:sp>
          <p:nvSpPr>
            <p:cNvPr id="3" name="Arc 3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PT" dirty="0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PT" dirty="0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PT" dirty="0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 estilo de texto do diapositivo principal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os estilos de texto do diapositivo principal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5EF6ABC-CA7E-423D-87BE-0A9F15390DB3}" type="datetime1">
              <a:rPr lang="pt-PT"/>
              <a:pPr>
                <a:defRPr/>
              </a:pPr>
              <a:t>11-07-2011</a:t>
            </a:fld>
            <a:endParaRPr lang="pt-PT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EC908E-E660-4A05-B8E3-F7501599A0D4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ransition advTm="1392">
    <p:blinds dir="vert"/>
    <p:sndAc>
      <p:stSnd>
        <p:snd r:embed="rId15" name="PALMAS.WAV"/>
      </p:stSnd>
    </p:sndAc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285875"/>
            <a:ext cx="754856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571625" y="214313"/>
            <a:ext cx="7572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/>
            <a:r>
              <a:rPr lang="pt-PT" b="1">
                <a:solidFill>
                  <a:srgbClr val="002060"/>
                </a:solidFill>
                <a:latin typeface="Comic Sans MS" pitchFamily="66" charset="0"/>
              </a:rPr>
              <a:t>Início da Época Balnear nas  Termas de Ladeira de Envendos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527" y="0"/>
            <a:ext cx="677108" cy="6858000"/>
          </a:xfrm>
          <a:prstGeom prst="rect">
            <a:avLst/>
          </a:prstGeom>
          <a:noFill/>
        </p:spPr>
        <p:txBody>
          <a:bodyPr vert="vert270" anchor="ctr" anchorCtr="1">
            <a:spAutoFit/>
          </a:bodyPr>
          <a:lstStyle/>
          <a:p>
            <a:pPr>
              <a:defRPr/>
            </a:pPr>
            <a:r>
              <a:rPr lang="pt-PT" sz="32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Centro de Produção de Envendos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50" y="6457950"/>
            <a:ext cx="6000750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pt-PT" sz="2000" b="1" dirty="0">
                <a:solidFill>
                  <a:srgbClr val="002060"/>
                </a:solidFill>
                <a:latin typeface="Comic Sans MS" pitchFamily="66" charset="0"/>
              </a:rPr>
              <a:t>Apareça, garantimos que o corpo agradece….</a:t>
            </a:r>
          </a:p>
        </p:txBody>
      </p:sp>
    </p:spTree>
  </p:cSld>
  <p:clrMapOvr>
    <a:masterClrMapping/>
  </p:clrMapOvr>
  <p:transition advClick="0">
    <p:sndAc>
      <p:stSnd>
        <p:snd r:embed="rId3" name="PALMA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85794"/>
            <a:ext cx="615553" cy="500063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pt-PT" sz="2800" dirty="0">
                <a:solidFill>
                  <a:srgbClr val="002060"/>
                </a:solidFill>
                <a:latin typeface="Comic Sans MS" pitchFamily="66" charset="0"/>
              </a:rPr>
              <a:t>Formação em boas práticas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357313" y="0"/>
            <a:ext cx="5286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Como  já vem sendo hábito ….</a:t>
            </a:r>
          </a:p>
          <a:p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		</a:t>
            </a:r>
          </a:p>
          <a:p>
            <a:r>
              <a:rPr lang="pt-PT"/>
              <a:t>	</a:t>
            </a: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3214688" y="428625"/>
            <a:ext cx="592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…Uma formação dada por nós e para nós.</a:t>
            </a:r>
          </a:p>
        </p:txBody>
      </p:sp>
      <p:sp>
        <p:nvSpPr>
          <p:cNvPr id="12" name="5-Point Star 11"/>
          <p:cNvSpPr/>
          <p:nvPr/>
        </p:nvSpPr>
        <p:spPr bwMode="auto">
          <a:xfrm>
            <a:off x="1500188" y="1143000"/>
            <a:ext cx="214312" cy="142875"/>
          </a:xfrm>
          <a:prstGeom prst="star5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PT" sz="800" dirty="0"/>
          </a:p>
        </p:txBody>
      </p:sp>
      <p:sp>
        <p:nvSpPr>
          <p:cNvPr id="4102" name="TextBox 12"/>
          <p:cNvSpPr txBox="1">
            <a:spLocks noChangeArrowheads="1"/>
          </p:cNvSpPr>
          <p:nvPr/>
        </p:nvSpPr>
        <p:spPr bwMode="auto">
          <a:xfrm>
            <a:off x="1785938" y="1000125"/>
            <a:ext cx="6286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pt-PT" sz="2200" b="1">
                <a:solidFill>
                  <a:srgbClr val="C00000"/>
                </a:solidFill>
                <a:latin typeface="Comic Sans MS" pitchFamily="66" charset="0"/>
              </a:rPr>
              <a:t>Desta vez a formação foi em boas práticas</a:t>
            </a:r>
            <a:r>
              <a:rPr lang="pt-PT" sz="220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643188"/>
            <a:ext cx="1898650" cy="13811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071813"/>
            <a:ext cx="1928813" cy="14049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4714875"/>
            <a:ext cx="2006600" cy="15525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5373688"/>
            <a:ext cx="1928812" cy="148431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7" name="TextBox 13"/>
          <p:cNvSpPr txBox="1">
            <a:spLocks noChangeArrowheads="1"/>
          </p:cNvSpPr>
          <p:nvPr/>
        </p:nvSpPr>
        <p:spPr bwMode="auto">
          <a:xfrm>
            <a:off x="1357313" y="1571625"/>
            <a:ext cx="7786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pt-PT" sz="180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Aqui ficam alguns exemplos dos trabalhos desenvolvidos 					durante a formação…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00813" y="3571875"/>
            <a:ext cx="26431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Separação </a:t>
            </a:r>
            <a:r>
              <a:rPr lang="pt-PT" sz="18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resíduos          </a:t>
            </a:r>
            <a:r>
              <a:rPr lang="pt-PT" sz="18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pelos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contentores correspondentes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375" y="5786438"/>
            <a:ext cx="23574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8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 </a:t>
            </a:r>
            <a:r>
              <a:rPr lang="pt-PT" sz="180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atitude</a:t>
            </a:r>
            <a:r>
              <a:rPr lang="pt-PT" sz="18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correcta a </a:t>
            </a:r>
            <a:r>
              <a:rPr lang="pt-PT" sz="180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ter</a:t>
            </a:r>
            <a:r>
              <a:rPr lang="pt-PT" sz="18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pt-PT" sz="18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na preparação </a:t>
            </a:r>
            <a:r>
              <a:rPr lang="pt-PT" sz="18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de soluções</a:t>
            </a:r>
            <a:endParaRPr lang="pt-PT" sz="18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PALMA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2000250" y="214313"/>
            <a:ext cx="6929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Durante o mês de Junho teremos connosco um estagiário na área da Produção e Manutenção.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4"/>
            <a:ext cx="3662785" cy="450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285728"/>
            <a:ext cx="615553" cy="63579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PT" sz="2800" dirty="0">
                <a:solidFill>
                  <a:srgbClr val="002060"/>
                </a:solidFill>
                <a:latin typeface="Comic Sans MS" pitchFamily="66" charset="0"/>
              </a:rPr>
              <a:t>Estagiário</a:t>
            </a:r>
          </a:p>
        </p:txBody>
      </p:sp>
      <p:sp>
        <p:nvSpPr>
          <p:cNvPr id="5125" name="4-Point Star 6"/>
          <p:cNvSpPr>
            <a:spLocks noChangeArrowheads="1"/>
          </p:cNvSpPr>
          <p:nvPr/>
        </p:nvSpPr>
        <p:spPr bwMode="auto">
          <a:xfrm>
            <a:off x="1500188" y="357188"/>
            <a:ext cx="357187" cy="2857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2000250" y="1500188"/>
            <a:ext cx="2714625" cy="1384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Queremos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de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alguma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forma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colher e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oferecer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conhecimentos</a:t>
            </a:r>
            <a:r>
              <a:rPr lang="pt-PT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1428750" y="5357813"/>
            <a:ext cx="3786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         Rodrigo Miguel</a:t>
            </a:r>
          </a:p>
          <a:p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	Marques Gonçalves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71472" y="0"/>
            <a:ext cx="615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PT" sz="2800" dirty="0">
                <a:solidFill>
                  <a:srgbClr val="002060"/>
                </a:solidFill>
                <a:latin typeface="Comic Sans MS" pitchFamily="66" charset="0"/>
              </a:rPr>
              <a:t>Utilização de coletes reflectores</a:t>
            </a:r>
          </a:p>
        </p:txBody>
      </p:sp>
      <p:sp>
        <p:nvSpPr>
          <p:cNvPr id="6147" name="4-Point Star 5"/>
          <p:cNvSpPr>
            <a:spLocks noChangeArrowheads="1"/>
          </p:cNvSpPr>
          <p:nvPr/>
        </p:nvSpPr>
        <p:spPr bwMode="auto">
          <a:xfrm>
            <a:off x="1643063" y="357188"/>
            <a:ext cx="357187" cy="2857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2000250" y="214313"/>
            <a:ext cx="6929438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Querendo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preservar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a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segurança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de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todos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os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que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aqui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trabalham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ou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de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alguma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forma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se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movimentam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perto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das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áreas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de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acção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dos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empilhadores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foi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implementada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uma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das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boas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práticas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Unicer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…</a:t>
            </a:r>
            <a:endParaRPr lang="pt-PT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4500563" y="2071688"/>
            <a:ext cx="4643437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…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b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oa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prática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essa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que 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passa 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pela utilização de coletes reflectores no armazém de produto acabado e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cais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de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cargas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e </a:t>
            </a:r>
            <a:r>
              <a:rPr lang="pt-PT" sz="2000" dirty="0" err="1">
                <a:solidFill>
                  <a:srgbClr val="002060"/>
                </a:solidFill>
                <a:latin typeface="Comic Sans MS" pitchFamily="66" charset="0"/>
              </a:rPr>
              <a:t>descargas</a:t>
            </a:r>
            <a:r>
              <a:rPr lang="pt-PT" sz="20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2571750" cy="350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00438"/>
            <a:ext cx="4414837" cy="316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928802"/>
            <a:ext cx="2071702" cy="2762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357158" y="0"/>
            <a:ext cx="1046440" cy="6858000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PT" sz="2800" dirty="0">
                <a:solidFill>
                  <a:srgbClr val="002060"/>
                </a:solidFill>
                <a:latin typeface="Comic Sans MS" pitchFamily="66" charset="0"/>
              </a:rPr>
              <a:t>Colocação de isolamento na captação Vital 1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785938" y="285750"/>
            <a:ext cx="6858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just"/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De forma a melhorar a nossa Captação Vital 1, estamos a colocar isolamento na rocha que a suporta</a:t>
            </a:r>
            <a:r>
              <a:rPr lang="pt-PT"/>
              <a:t>.</a:t>
            </a:r>
          </a:p>
          <a:p>
            <a:pPr algn="just"/>
            <a:endParaRPr lang="pt-PT"/>
          </a:p>
        </p:txBody>
      </p:sp>
      <p:sp>
        <p:nvSpPr>
          <p:cNvPr id="7173" name="4-Point Star 6"/>
          <p:cNvSpPr>
            <a:spLocks noChangeArrowheads="1"/>
          </p:cNvSpPr>
          <p:nvPr/>
        </p:nvSpPr>
        <p:spPr bwMode="auto">
          <a:xfrm>
            <a:off x="1500188" y="357188"/>
            <a:ext cx="357187" cy="2857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4643438" y="1714500"/>
            <a:ext cx="4500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Eis uma pequena ideia  do nosso trabalho.</a:t>
            </a:r>
          </a:p>
        </p:txBody>
      </p:sp>
      <p:sp>
        <p:nvSpPr>
          <p:cNvPr id="7175" name="4-Point Star 9"/>
          <p:cNvSpPr>
            <a:spLocks noChangeArrowheads="1"/>
          </p:cNvSpPr>
          <p:nvPr/>
        </p:nvSpPr>
        <p:spPr bwMode="auto">
          <a:xfrm>
            <a:off x="4214813" y="1785938"/>
            <a:ext cx="357187" cy="2857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428868"/>
            <a:ext cx="4714908" cy="3743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2214563" y="6286500"/>
            <a:ext cx="4786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pt-PT">
                <a:solidFill>
                  <a:srgbClr val="FF0000"/>
                </a:solidFill>
                <a:latin typeface="Comic Sans MS" pitchFamily="66" charset="0"/>
              </a:rPr>
              <a:t>Muito trabalhinho…..</a:t>
            </a:r>
          </a:p>
        </p:txBody>
      </p:sp>
    </p:spTree>
  </p:cSld>
  <p:clrMapOvr>
    <a:masterClrMapping/>
  </p:clrMapOvr>
  <p:transition spd="med" advClick="0">
    <p:sndAc>
      <p:stSnd>
        <p:snd r:embed="rId2" name="PALMA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214563" y="285750"/>
            <a:ext cx="6072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 Colocação de um Preparador de soluções (Doseia a concentração definida)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071688" y="3429000"/>
            <a:ext cx="671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 Finalmente temos o quadro para acompanhar os resultados do nosso trabalho…..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4572008"/>
            <a:ext cx="3902075" cy="2144705"/>
          </a:xfrm>
          <a:prstGeom prst="rect">
            <a:avLst/>
          </a:prstGeom>
          <a:ln w="88900" cap="sq" cmpd="thickThin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615553" cy="6858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PT" sz="2800" dirty="0">
                <a:solidFill>
                  <a:srgbClr val="002060"/>
                </a:solidFill>
                <a:latin typeface="Comic Sans MS" pitchFamily="66" charset="0"/>
              </a:rPr>
              <a:t>Novas </a:t>
            </a:r>
            <a:r>
              <a:rPr lang="pt-PT" sz="2800" dirty="0" err="1">
                <a:solidFill>
                  <a:srgbClr val="002060"/>
                </a:solidFill>
                <a:latin typeface="Comic Sans MS" pitchFamily="66" charset="0"/>
              </a:rPr>
              <a:t>Aquisições</a:t>
            </a:r>
            <a:endParaRPr lang="pt-PT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198" name="4-Point Star 5"/>
          <p:cNvSpPr>
            <a:spLocks noChangeArrowheads="1"/>
          </p:cNvSpPr>
          <p:nvPr/>
        </p:nvSpPr>
        <p:spPr bwMode="auto">
          <a:xfrm>
            <a:off x="1643063" y="357188"/>
            <a:ext cx="357187" cy="2857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8199" name="4-Point Star 5"/>
          <p:cNvSpPr>
            <a:spLocks noChangeArrowheads="1"/>
          </p:cNvSpPr>
          <p:nvPr/>
        </p:nvSpPr>
        <p:spPr bwMode="auto">
          <a:xfrm>
            <a:off x="1785938" y="3429000"/>
            <a:ext cx="357187" cy="2857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785795"/>
            <a:ext cx="265115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71625" y="6488113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pt-PT" sz="1800">
                <a:solidFill>
                  <a:srgbClr val="0070C0"/>
                </a:solidFill>
                <a:latin typeface="Comic Sans MS" pitchFamily="66" charset="0"/>
              </a:rPr>
              <a:t>Florbela Faria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2428875" y="4071938"/>
            <a:ext cx="18510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buFontTx/>
              <a:buAutoNum type="arabicPeriod"/>
            </a:pPr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Serviços</a:t>
            </a:r>
          </a:p>
          <a:p>
            <a:pPr>
              <a:buFontTx/>
              <a:buAutoNum type="arabicPeriod"/>
            </a:pPr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Custos</a:t>
            </a:r>
          </a:p>
          <a:p>
            <a:pPr>
              <a:buFontTx/>
              <a:buAutoNum type="arabicPeriod"/>
            </a:pPr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Qualidade</a:t>
            </a:r>
          </a:p>
          <a:p>
            <a:pPr>
              <a:buFontTx/>
              <a:buAutoNum type="arabicPeriod"/>
            </a:pPr>
            <a:r>
              <a:rPr lang="pt-PT" sz="2000">
                <a:solidFill>
                  <a:srgbClr val="002060"/>
                </a:solidFill>
                <a:latin typeface="Comic Sans MS" pitchFamily="66" charset="0"/>
              </a:rPr>
              <a:t>Pessoas</a:t>
            </a:r>
          </a:p>
          <a:p>
            <a:pPr>
              <a:buFontTx/>
              <a:buAutoNum type="arabicPeriod"/>
            </a:pPr>
            <a:endParaRPr lang="pt-PT"/>
          </a:p>
        </p:txBody>
      </p:sp>
    </p:spTree>
  </p:cSld>
  <p:clrMapOvr>
    <a:masterClrMapping/>
  </p:clrMapOvr>
  <p:transition advClick="0">
    <p:sndAc>
      <p:stSnd>
        <p:snd r:embed="rId2" name="PALMA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C:\Programas\Microsoft Office\Modelos\Modelos de apresentação\CONTEMP.POT</Template>
  <TotalTime>392</TotalTime>
  <Words>228</Words>
  <Application>Microsoft Office PowerPoint</Application>
  <PresentationFormat>Apresentação no Ecrã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Calibri</vt:lpstr>
      <vt:lpstr>Comic Sans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Oniáguas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MATOS &amp; ALVES, LDA</dc:title>
  <dc:creator>Carlos Falcão</dc:creator>
  <cp:lastModifiedBy>LMarques</cp:lastModifiedBy>
  <cp:revision>47</cp:revision>
  <cp:lastPrinted>1996-03-05T21:54:17Z</cp:lastPrinted>
  <dcterms:created xsi:type="dcterms:W3CDTF">1998-06-29T15:47:40Z</dcterms:created>
  <dcterms:modified xsi:type="dcterms:W3CDTF">2011-07-11T17:57:48Z</dcterms:modified>
</cp:coreProperties>
</file>