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79" r:id="rId4"/>
    <p:sldId id="265" r:id="rId5"/>
    <p:sldId id="273" r:id="rId6"/>
    <p:sldId id="263" r:id="rId7"/>
    <p:sldId id="266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990600"/>
            <a:ext cx="7696200" cy="47705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pt-PT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pt-PT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Aproximam-se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tempos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difíceis:</a:t>
            </a:r>
          </a:p>
          <a:p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Queremos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continuar a crescer e a trabalhar;</a:t>
            </a:r>
          </a:p>
          <a:p>
            <a:pPr>
              <a:buFontTx/>
              <a:buChar char="-"/>
            </a:pP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Inovar e Criar;</a:t>
            </a:r>
          </a:p>
          <a:p>
            <a:pPr>
              <a:buFontTx/>
              <a:buChar char="-"/>
            </a:pP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vamos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lutar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para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ganhar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todas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as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batalhas.</a:t>
            </a:r>
          </a:p>
          <a:p>
            <a:pPr>
              <a:buFontTx/>
              <a:buChar char="-"/>
            </a:pPr>
            <a:endParaRPr lang="pt-PT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pt-PT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FontTx/>
              <a:buChar char="-"/>
            </a:pP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È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prazer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vos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apresento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alguns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exemplos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de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iniciativas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interessantes:</a:t>
            </a:r>
          </a:p>
          <a:p>
            <a:pPr>
              <a:buFontTx/>
              <a:buChar char="-"/>
            </a:pPr>
            <a:endParaRPr lang="pt-PT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FontTx/>
              <a:buChar char="-"/>
            </a:pPr>
            <a:r>
              <a:rPr lang="pt-PT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A </a:t>
            </a:r>
            <a:r>
              <a:rPr lang="pt-PT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primeira</a:t>
            </a:r>
            <a:r>
              <a:rPr lang="pt-PT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escolha 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pt-PT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Nº1 </a:t>
            </a:r>
            <a:r>
              <a:rPr lang="pt-PT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Acção</a:t>
            </a:r>
            <a:r>
              <a:rPr lang="pt-PT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de </a:t>
            </a:r>
            <a:r>
              <a:rPr lang="pt-PT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Decoração</a:t>
            </a:r>
            <a:endParaRPr lang="pt-PT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FontTx/>
              <a:buChar char="-"/>
            </a:pPr>
            <a:r>
              <a:rPr lang="pt-PT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Encontro </a:t>
            </a:r>
            <a:r>
              <a:rPr lang="pt-PT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Unicer</a:t>
            </a:r>
            <a:r>
              <a:rPr lang="pt-PT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2011 – </a:t>
            </a:r>
            <a:r>
              <a:rPr lang="pt-PT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Nada</a:t>
            </a:r>
            <a:r>
              <a:rPr lang="pt-PT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é </a:t>
            </a:r>
            <a:r>
              <a:rPr lang="pt-PT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Impossivel</a:t>
            </a:r>
            <a:endParaRPr lang="pt-PT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FontTx/>
              <a:buChar char="-"/>
            </a:pPr>
            <a:r>
              <a:rPr lang="pt-PT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pt-PT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teste</a:t>
            </a:r>
            <a:r>
              <a:rPr lang="pt-PT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com </a:t>
            </a:r>
            <a:r>
              <a:rPr lang="pt-PT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garrafa</a:t>
            </a:r>
            <a:r>
              <a:rPr lang="pt-PT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50cl </a:t>
            </a:r>
            <a:r>
              <a:rPr lang="pt-PT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Mais</a:t>
            </a:r>
            <a:r>
              <a:rPr lang="pt-PT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leve – 11.5 g</a:t>
            </a:r>
          </a:p>
          <a:p>
            <a:pPr>
              <a:buFontTx/>
              <a:buChar char="-"/>
            </a:pPr>
            <a:r>
              <a:rPr lang="pt-PT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- 5 `S, Pequena amostra</a:t>
            </a:r>
          </a:p>
          <a:p>
            <a:pPr>
              <a:buFontTx/>
              <a:buChar char="-"/>
            </a:pPr>
            <a:endParaRPr lang="pt-P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28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Meter Água  Caramulo</a:t>
            </a:r>
            <a:endParaRPr lang="pt-PT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6477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t-P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2ª </a:t>
            </a:r>
            <a:r>
              <a:rPr lang="pt-P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Parte</a:t>
            </a:r>
            <a:endParaRPr lang="pt-PT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rabalho\22909\My Documents\My Pictures\Fotos limpezas\carnaval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02644">
            <a:off x="470228" y="-50966"/>
            <a:ext cx="4800000" cy="3600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5" name="Picture 3" descr="d:\trabalho\22909\My Documents\My Pictures\Fotos limpezas\carnaval 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85083">
            <a:off x="3464269" y="2529037"/>
            <a:ext cx="4800000" cy="360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5486400" y="304800"/>
            <a:ext cx="3124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Equipas </a:t>
            </a:r>
            <a:r>
              <a:rPr lang="pt-PT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na</a:t>
            </a:r>
            <a:r>
              <a:rPr lang="pt-P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colocação </a:t>
            </a:r>
            <a:r>
              <a:rPr lang="pt-PT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dos</a:t>
            </a:r>
            <a:r>
              <a:rPr lang="pt-P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postos </a:t>
            </a:r>
            <a:r>
              <a:rPr lang="pt-PT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</a:t>
            </a:r>
            <a:r>
              <a:rPr lang="pt-P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qualidade</a:t>
            </a:r>
            <a:endParaRPr lang="pt-PT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59346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pt-PT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Celeste </a:t>
            </a:r>
            <a:r>
              <a:rPr lang="pt-PT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Rocha</a:t>
            </a:r>
            <a:endParaRPr lang="pt-PT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pt-PT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Março 2011</a:t>
            </a:r>
            <a:endParaRPr lang="pt-PT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Próximo Mês há </a:t>
            </a:r>
            <a:r>
              <a:rPr lang="pt-PT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mais</a:t>
            </a: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!!!!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648200"/>
            <a:ext cx="3657600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Actividades e iniciativas  não faltam, </a:t>
            </a:r>
            <a:r>
              <a:rPr lang="pt-PT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estamos</a:t>
            </a: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presentes </a:t>
            </a:r>
            <a:r>
              <a:rPr lang="pt-PT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</a:t>
            </a: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todas </a:t>
            </a:r>
            <a:r>
              <a:rPr lang="pt-PT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</a:t>
            </a: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Maratonas,  </a:t>
            </a:r>
            <a:r>
              <a:rPr lang="pt-PT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pela</a:t>
            </a: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t-PT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Melhoria </a:t>
            </a:r>
            <a:r>
              <a:rPr lang="pt-PT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Continua</a:t>
            </a:r>
            <a:endParaRPr lang="pt-PT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Pela primeira vez, </a:t>
            </a:r>
            <a:r>
              <a:rPr lang="pt-PT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todos</a:t>
            </a:r>
            <a:r>
              <a:rPr lang="pt-P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os </a:t>
            </a:r>
            <a:r>
              <a:rPr lang="pt-PT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colaboradores</a:t>
            </a:r>
            <a:r>
              <a:rPr lang="pt-P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convocados </a:t>
            </a:r>
            <a:r>
              <a:rPr lang="pt-PT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</a:t>
            </a:r>
            <a:r>
              <a:rPr lang="pt-P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o:</a:t>
            </a:r>
            <a:endParaRPr lang="pt-PT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9144000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1"/>
            <a:ext cx="91440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-290513"/>
            <a:ext cx="9440863" cy="699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457343"/>
            <a:ext cx="883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Contamos com a </a:t>
            </a:r>
            <a:r>
              <a:rPr lang="pt-P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presença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 grande parte </a:t>
            </a:r>
            <a:r>
              <a:rPr lang="pt-P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dos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colaboradores da Unicer.</a:t>
            </a:r>
          </a:p>
          <a:p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Responsável pela apresentação  de  </a:t>
            </a:r>
            <a:r>
              <a:rPr lang="pt-P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Malato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</a:p>
          <a:p>
            <a:pPr>
              <a:buFontTx/>
              <a:buChar char="-"/>
            </a:pP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O </a:t>
            </a:r>
            <a:r>
              <a:rPr lang="pt-P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nosso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Presidente,</a:t>
            </a:r>
          </a:p>
          <a:p>
            <a:pPr>
              <a:buFontTx/>
              <a:buChar char="-"/>
            </a:pP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A mesa de </a:t>
            </a:r>
            <a:r>
              <a:rPr lang="pt-P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Ilustres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Oradores –Conselho Executivo</a:t>
            </a:r>
          </a:p>
          <a:p>
            <a:pPr>
              <a:buFontTx/>
              <a:buChar char="-"/>
            </a:pP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Discurso </a:t>
            </a:r>
            <a:r>
              <a:rPr lang="pt-P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sobre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motivação e </a:t>
            </a:r>
            <a:r>
              <a:rPr lang="pt-P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empreendedorismo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, como meta </a:t>
            </a:r>
            <a:r>
              <a:rPr lang="pt-P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para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atingir  a </a:t>
            </a:r>
            <a:r>
              <a:rPr lang="pt-P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Excelência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Profissional:</a:t>
            </a:r>
          </a:p>
          <a:p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- </a:t>
            </a:r>
            <a:r>
              <a:rPr lang="pt-P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Prf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Fernando …, sobre  Mourinho  </a:t>
            </a:r>
            <a:r>
              <a:rPr lang="pt-PT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 </a:t>
            </a:r>
            <a:r>
              <a:rPr lang="pt-PT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Special</a:t>
            </a:r>
            <a:r>
              <a:rPr lang="pt-PT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t-PT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One</a:t>
            </a:r>
            <a:r>
              <a:rPr lang="pt-PT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</a:p>
          <a:p>
            <a:pPr>
              <a:buFontTx/>
              <a:buChar char="-"/>
            </a:pP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E a surpresa do </a:t>
            </a:r>
            <a:r>
              <a:rPr lang="pt-P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dia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a presença da </a:t>
            </a:r>
            <a:r>
              <a:rPr lang="pt-P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belíssima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vós </a:t>
            </a:r>
            <a:r>
              <a:rPr lang="pt-P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Filipe “ </a:t>
            </a:r>
            <a:r>
              <a:rPr lang="pt-P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ídolo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 Portugal”</a:t>
            </a:r>
            <a:endParaRPr lang="pt-PT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293688"/>
            <a:ext cx="9190038" cy="781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trabalho\22909\My Documents\My Pictures\Encontro Unicer11\Primeira escolha 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572000" cy="3600000"/>
          </a:xfrm>
          <a:prstGeom prst="rect">
            <a:avLst/>
          </a:prstGeom>
          <a:noFill/>
        </p:spPr>
      </p:pic>
      <p:pic>
        <p:nvPicPr>
          <p:cNvPr id="4" name="Picture 3" descr="d:\trabalho\22909\My Documents\My Pictures\Encontro Unicer11\Primeira escolha 087.jpg"/>
          <p:cNvPicPr>
            <a:picLocks noChangeAspect="1" noChangeArrowheads="1"/>
          </p:cNvPicPr>
          <p:nvPr/>
        </p:nvPicPr>
        <p:blipFill>
          <a:blip r:embed="rId4" cstate="print"/>
          <a:srcRect t="-6350"/>
          <a:stretch>
            <a:fillRect/>
          </a:stretch>
        </p:blipFill>
        <p:spPr bwMode="auto">
          <a:xfrm>
            <a:off x="304800" y="3029400"/>
            <a:ext cx="3784000" cy="3828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25" y="219075"/>
            <a:ext cx="9647238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552" y="3160713"/>
            <a:ext cx="96012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136525"/>
            <a:ext cx="9769476" cy="699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0729329">
            <a:off x="49039" y="309889"/>
            <a:ext cx="4419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PT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Garrafa </a:t>
            </a:r>
            <a:r>
              <a:rPr lang="pt-PT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mais</a:t>
            </a:r>
            <a:r>
              <a:rPr lang="pt-PT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leve 50cl   -  11.5g</a:t>
            </a:r>
            <a:endParaRPr lang="pt-PT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d:\trabalho\22909\My Documents\Meter Água CAR\Caramulo\P3300064.JPG"/>
          <p:cNvPicPr>
            <a:picLocks noChangeAspect="1" noChangeArrowheads="1"/>
          </p:cNvPicPr>
          <p:nvPr/>
        </p:nvPicPr>
        <p:blipFill>
          <a:blip r:embed="rId2" cstate="print"/>
          <a:srcRect l="11289" t="14111" r="24741" b="25400"/>
          <a:stretch>
            <a:fillRect/>
          </a:stretch>
        </p:blipFill>
        <p:spPr bwMode="auto">
          <a:xfrm rot="883020">
            <a:off x="609600" y="2895600"/>
            <a:ext cx="2496638" cy="31476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27" name="Picture 3" descr="d:\trabalho\22909\My Documents\Meter Água CAR\Caramulo\P3300060.JPG"/>
          <p:cNvPicPr>
            <a:picLocks noChangeAspect="1" noChangeArrowheads="1"/>
          </p:cNvPicPr>
          <p:nvPr/>
        </p:nvPicPr>
        <p:blipFill>
          <a:blip r:embed="rId3" cstate="print"/>
          <a:srcRect l="15068" t="14612" r="6849" b="14155"/>
          <a:stretch>
            <a:fillRect/>
          </a:stretch>
        </p:blipFill>
        <p:spPr bwMode="auto">
          <a:xfrm rot="1107967">
            <a:off x="4092631" y="3049765"/>
            <a:ext cx="4343400" cy="2971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4038600" y="1219200"/>
            <a:ext cx="44196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 caminho da poupança , novo teste com garrafa ainda mais leve:</a:t>
            </a:r>
          </a:p>
          <a:p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Garrafa 0.5L passa de 13.5g para 11.5g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trabalho\22909\My Documents\My Pictures\Fotos limpezas\carnaval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"/>
            <a:ext cx="4800000" cy="3600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9" name="Picture 5" descr="d:\trabalho\22909\My Documents\My Pictures\Fotos limpezas\carnaval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4419600" cy="331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 rot="1258209">
            <a:off x="5021205" y="4913926"/>
            <a:ext cx="3733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Reorganização e </a:t>
            </a:r>
            <a:r>
              <a:rPr lang="pt-PT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embelezamento</a:t>
            </a: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dos </a:t>
            </a:r>
            <a:r>
              <a:rPr lang="pt-PT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nossos</a:t>
            </a: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t-PT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Balnearios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d:\trabalho\22909\My Documents\My Pictures\Fotos limpezas\100OLYMP\P314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94848">
            <a:off x="170237" y="247558"/>
            <a:ext cx="3714072" cy="2785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rabalho\22909\My Documents\My Pictures\Fotos limpezas\carnaval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19400"/>
            <a:ext cx="3505200" cy="36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2050" name="Picture 2" descr="d:\trabalho\22909\My Documents\My Pictures\Fotos limpezas\carnaval 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399"/>
            <a:ext cx="3810000" cy="46153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381000" y="533400"/>
            <a:ext cx="44958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Chegou </a:t>
            </a:r>
            <a:r>
              <a:rPr lang="pt-PT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5`S:</a:t>
            </a:r>
          </a:p>
          <a:p>
            <a:pPr algn="ctr"/>
            <a:r>
              <a:rPr lang="pt-PT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iniciamos</a:t>
            </a:r>
            <a:r>
              <a:rPr lang="pt-PT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uma pequena parte do </a:t>
            </a:r>
            <a:r>
              <a:rPr lang="pt-PT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5`S</a:t>
            </a:r>
            <a:endParaRPr lang="pt-PT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Os </a:t>
            </a:r>
            <a:r>
              <a:rPr lang="pt-P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nossos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postos </a:t>
            </a:r>
            <a:r>
              <a:rPr lang="pt-P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limpeza</a:t>
            </a:r>
            <a:endParaRPr lang="pt-PT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247</Words>
  <Application>Microsoft Office PowerPoint</Application>
  <PresentationFormat>Apresentação no Ecrã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LMarques</cp:lastModifiedBy>
  <cp:revision>46</cp:revision>
  <dcterms:created xsi:type="dcterms:W3CDTF">2006-08-16T00:00:00Z</dcterms:created>
  <dcterms:modified xsi:type="dcterms:W3CDTF">2011-03-26T21:12:43Z</dcterms:modified>
</cp:coreProperties>
</file>