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8" r:id="rId3"/>
    <p:sldId id="271" r:id="rId4"/>
    <p:sldId id="268" r:id="rId5"/>
    <p:sldId id="270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abalho\22909\My Documents\My Pictures\fotografias rotulos\BR6DECAO1A6JBCANRKUDBCATT3QIDCAL6FWRACA952EV0CA6UMFE9CAXKS59LCANOYWSXCA1DASU6CAXH0LU9CA83IKRCCASVIFGACA7YTT31CA262V30CA0SW86KCAUIF2ESCAOLEU9FCA4CQY6ICAC1319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990600"/>
            <a:ext cx="7696200" cy="37240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pt-P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t-P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Aproximam-se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tempos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difíceis:</a:t>
            </a:r>
          </a:p>
          <a:p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-Vamos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continuar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crescer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e a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trabalhar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Inovar e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Criar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;</a:t>
            </a:r>
          </a:p>
          <a:p>
            <a:pPr>
              <a:buFontTx/>
              <a:buChar char="-"/>
            </a:pP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vamos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lutar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para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ganhar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todas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as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batalhas.</a:t>
            </a:r>
          </a:p>
          <a:p>
            <a:pPr>
              <a:buFontTx/>
              <a:buChar char="-"/>
            </a:pPr>
            <a:endParaRPr lang="pt-P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pt-P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Tx/>
              <a:buChar char="-"/>
            </a:pP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È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prazer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vos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apresento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alguns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exemplos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de </a:t>
            </a:r>
            <a:r>
              <a:rPr lang="pt-P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iniciativas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interessantes:</a:t>
            </a:r>
          </a:p>
          <a:p>
            <a:pPr>
              <a:buFontTx/>
              <a:buChar char="-"/>
            </a:pPr>
            <a:endParaRPr lang="pt-P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Tx/>
              <a:buChar char="-"/>
            </a:pP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A </a:t>
            </a:r>
            <a:r>
              <a:rPr lang="pt-PT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primeira</a:t>
            </a: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escolha </a:t>
            </a:r>
            <a:r>
              <a:rPr lang="pt-P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pt-PT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Nº1, Acção de Decoração</a:t>
            </a:r>
          </a:p>
          <a:p>
            <a:endParaRPr lang="pt-P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Meter Água  Caramulo </a:t>
            </a:r>
            <a:endParaRPr lang="pt-PT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6248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t-PT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1ª </a:t>
            </a:r>
            <a:r>
              <a:rPr lang="pt-PT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Parte</a:t>
            </a:r>
            <a:endParaRPr lang="pt-PT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abalho\22909\My Documents\My Pictures\fotografias rotulos\BR6DECAO1A6JBCANRKUDBCATT3QIDCAL6FWRACA952EV0CA6UMFE9CAXKS59LCANOYWSXCA1DASU6CAXH0LU9CA83IKRCCASVIFGACA7YTT31CA262V30CA0SW86KCAUIF2ESCAOLEU9FCA4CQY6ICAC1319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38100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Foi lançado o </a:t>
            </a:r>
            <a:r>
              <a:rPr lang="pt-PT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desafio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“1`s” </a:t>
            </a:r>
            <a:r>
              <a:rPr lang="pt-PT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Acção</a:t>
            </a:r>
            <a:r>
              <a:rPr lang="pt-P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pt-PT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Decoracção</a:t>
            </a:r>
            <a:endParaRPr lang="pt-P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P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5791200"/>
            <a:ext cx="76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endParaRPr 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d:\trabalho\22909\My Documents\My Pictures\N1\Primeira escolha 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514600"/>
            <a:ext cx="3944433" cy="2520000"/>
          </a:xfrm>
          <a:prstGeom prst="rect">
            <a:avLst/>
          </a:prstGeom>
          <a:noFill/>
        </p:spPr>
      </p:pic>
      <p:pic>
        <p:nvPicPr>
          <p:cNvPr id="2051" name="Picture 3" descr="d:\trabalho\22909\My Documents\My Pictures\N1\Primeira escolha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801600" y="-9601200"/>
            <a:ext cx="9600000" cy="7200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" y="1143000"/>
            <a:ext cx="4953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_ </a:t>
            </a:r>
            <a:r>
              <a:rPr lang="pt-PT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Com</a:t>
            </a:r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empenho e dedicação, colocamos mãos a </a:t>
            </a:r>
            <a:r>
              <a:rPr lang="pt-PT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obra</a:t>
            </a:r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Vamos </a:t>
            </a:r>
            <a:r>
              <a:rPr lang="pt-PT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jogar</a:t>
            </a:r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com </a:t>
            </a:r>
            <a:r>
              <a:rPr lang="pt-PT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as</a:t>
            </a:r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marcas UNICER.</a:t>
            </a:r>
          </a:p>
          <a:p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Os nossos meninos  </a:t>
            </a:r>
            <a:r>
              <a:rPr lang="pt-PT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construiram</a:t>
            </a:r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um </a:t>
            </a:r>
            <a:r>
              <a:rPr lang="pt-PT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mecanismo</a:t>
            </a:r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para o </a:t>
            </a:r>
            <a:r>
              <a:rPr lang="pt-PT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fazer</a:t>
            </a:r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rodar, o </a:t>
            </a:r>
            <a:r>
              <a:rPr lang="pt-PT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nosso</a:t>
            </a:r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1 é o </a:t>
            </a:r>
            <a:r>
              <a:rPr lang="pt-PT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maior</a:t>
            </a:r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!!!</a:t>
            </a:r>
          </a:p>
          <a:p>
            <a:endParaRPr lang="pt-PT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pt-PT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pt-PT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31" y="381000"/>
            <a:ext cx="3360737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654552"/>
            <a:ext cx="26892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478">
            <a:off x="5889178" y="3474086"/>
            <a:ext cx="2741448" cy="339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abalho\22909\My Documents\My Pictures\fotografias rotulos\BR6DECAO1A6JBCANRKUDBCATT3QIDCAL6FWRACA952EV0CA6UMFE9CAXKS59LCANOYWSXCA1DASU6CAXH0LU9CA83IKRCCASVIFGACA7YTT31CA262V30CA0SW86KCAUIF2ESCAOLEU9FCA4CQY6ICAC1319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2630" y="-33528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0"/>
            <a:ext cx="1905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blipFill>
                  <a:blip r:embed="rId3"/>
                  <a:tile tx="0" ty="0" sx="100000" sy="100000" flip="none" algn="tl"/>
                </a:blipFill>
                <a:latin typeface="Bernard MT Condensed" pitchFamily="18" charset="0"/>
              </a:rPr>
              <a:t>A </a:t>
            </a:r>
            <a:r>
              <a:rPr lang="pt-PT" dirty="0" err="1" smtClean="0">
                <a:blipFill>
                  <a:blip r:embed="rId3"/>
                  <a:tile tx="0" ty="0" sx="100000" sy="100000" flip="none" algn="tl"/>
                </a:blipFill>
                <a:latin typeface="Bernard MT Condensed" pitchFamily="18" charset="0"/>
              </a:rPr>
              <a:t>nossa</a:t>
            </a:r>
            <a:r>
              <a:rPr lang="pt-PT" dirty="0" smtClean="0">
                <a:blipFill>
                  <a:blip r:embed="rId3"/>
                  <a:tile tx="0" ty="0" sx="100000" sy="100000" flip="none" algn="tl"/>
                </a:blipFill>
                <a:latin typeface="Bernard MT Condensed" pitchFamily="18" charset="0"/>
              </a:rPr>
              <a:t> </a:t>
            </a:r>
          </a:p>
          <a:p>
            <a:endParaRPr lang="pt-PT" dirty="0" smtClean="0">
              <a:latin typeface="Bernard MT Condensed" pitchFamily="18" charset="0"/>
            </a:endParaRPr>
          </a:p>
          <a:p>
            <a:r>
              <a:rPr lang="pt-PT" sz="3200" dirty="0" smtClean="0">
                <a:blipFill>
                  <a:blip r:embed="rId3"/>
                  <a:tile tx="0" ty="0" sx="100000" sy="100000" flip="none" algn="tl"/>
                </a:blipFill>
                <a:latin typeface="Bernard MT Condensed" pitchFamily="18" charset="0"/>
              </a:rPr>
              <a:t>Visão</a:t>
            </a:r>
            <a:endParaRPr lang="pt-PT" sz="3200" dirty="0">
              <a:blipFill>
                <a:blip r:embed="rId3"/>
                <a:tile tx="0" ty="0" sx="100000" sy="100000" flip="none" algn="tl"/>
              </a:blip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blipFill>
                  <a:blip r:embed="rId3"/>
                  <a:tile tx="0" ty="0" sx="100000" sy="100000" flip="none" algn="tl"/>
                </a:blipFill>
                <a:latin typeface="Bernard MT Condensed" pitchFamily="18" charset="0"/>
              </a:rPr>
              <a:t>Missão</a:t>
            </a:r>
            <a:endParaRPr lang="pt-PT" sz="2800" dirty="0">
              <a:blipFill>
                <a:blip r:embed="rId3"/>
                <a:tile tx="0" ty="0" sx="100000" sy="100000" flip="none" algn="tl"/>
              </a:blip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blipFill>
                  <a:blip r:embed="rId3"/>
                  <a:tile tx="0" ty="0" sx="100000" sy="100000" flip="none" algn="tl"/>
                </a:blipFill>
                <a:latin typeface="Bernard MT Condensed" pitchFamily="18" charset="0"/>
              </a:rPr>
              <a:t>Ambição</a:t>
            </a:r>
            <a:endParaRPr lang="pt-PT" sz="2800" dirty="0">
              <a:blipFill>
                <a:blip r:embed="rId3"/>
                <a:tile tx="0" ty="0" sx="100000" sy="100000" flip="none" algn="tl"/>
              </a:blipFill>
              <a:latin typeface="Bernard MT Condensed" pitchFamily="18" charset="0"/>
            </a:endParaRPr>
          </a:p>
        </p:txBody>
      </p:sp>
      <p:pic>
        <p:nvPicPr>
          <p:cNvPr id="3074" name="Picture 2" descr="d:\trabalho\22909\My Documents\My Pictures\Encontro Unicer11\Primeira escolha 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7059">
            <a:off x="702996" y="531150"/>
            <a:ext cx="2895600" cy="53392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736">
            <a:off x="4981044" y="612583"/>
            <a:ext cx="3572364" cy="465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abalho\22909\My Documents\My Pictures\fotografias rotulos\BR6DECAO1A6JBCANRKUDBCATT3QIDCAL6FWRACA952EV0CA6UMFE9CAXKS59LCANOYWSXCA1DASU6CAXH0LU9CA83IKRCCASVIFGACA7YTT31CA262V30CA0SW86KCAUIF2ESCAOLEU9FCA4CQY6ICAC1319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28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Todos aceitaram o desafio. </a:t>
            </a:r>
          </a:p>
          <a:p>
            <a:r>
              <a:rPr lang="pt-P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 que trabalhos !!!!!</a:t>
            </a:r>
            <a:endParaRPr lang="pt-PT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" y="496824"/>
            <a:ext cx="260667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79731"/>
            <a:ext cx="2895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163638"/>
            <a:ext cx="3413125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rabalho\22909\My Documents\My Pictures\fotografias rotulos\BR6DECAO1A6JBCANRKUDBCATT3QIDCAL6FWRACA952EV0CA6UMFE9CAXKS59LCANOYWSXCA1DASU6CAXH0LU9CA83IKRCCASVIFGACA7YTT31CA262V30CA0SW86KCAUIF2ESCAOLEU9FCA4CQY6ICAC1319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trabalho\22909\My Documents\My Pictures\Encontro Unicer11\Primeira escolha 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756330" y="1670731"/>
            <a:ext cx="4800000" cy="2830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5" descr="d:\trabalho\22909\My Documents\My Pictures\Encontro Unicer11\Primeira escolha 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23600" y="2825000"/>
            <a:ext cx="4720000" cy="288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276600" y="2286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 ser Humano é genial, é capaz de </a:t>
            </a:r>
            <a:r>
              <a:rPr lang="pt-PT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coisas</a:t>
            </a:r>
            <a:r>
              <a:rPr lang="pt-P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incríveis.</a:t>
            </a:r>
          </a:p>
          <a:p>
            <a:r>
              <a:rPr lang="pt-PT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Só é necessário dar-lhe espaço para a criatividade!!!</a:t>
            </a:r>
          </a:p>
          <a:p>
            <a:endParaRPr lang="pt-PT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3" descr="d:\trabalho\22909\My Documents\My Pictures\Encontro Unicer11\Primeira escolha 139.jpg"/>
          <p:cNvPicPr>
            <a:picLocks noChangeAspect="1" noChangeArrowheads="1"/>
          </p:cNvPicPr>
          <p:nvPr/>
        </p:nvPicPr>
        <p:blipFill>
          <a:blip r:embed="rId5" cstate="print"/>
          <a:srcRect l="16933" r="7807"/>
          <a:stretch>
            <a:fillRect/>
          </a:stretch>
        </p:blipFill>
        <p:spPr bwMode="auto">
          <a:xfrm>
            <a:off x="3124200" y="1143000"/>
            <a:ext cx="2772325" cy="518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trabalho\22909\My Documents\My Pictures\Encontro Unicer11\Primeira escolha 083.jpg"/>
          <p:cNvPicPr>
            <a:picLocks noChangeAspect="1" noChangeArrowheads="1"/>
          </p:cNvPicPr>
          <p:nvPr/>
        </p:nvPicPr>
        <p:blipFill>
          <a:blip r:embed="rId2" cstate="print"/>
          <a:srcRect t="33230" r="5808" b="1222"/>
          <a:stretch>
            <a:fillRect/>
          </a:stretch>
        </p:blipFill>
        <p:spPr bwMode="auto">
          <a:xfrm rot="20664773">
            <a:off x="3139363" y="3085070"/>
            <a:ext cx="5341151" cy="31125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228600" y="533401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Pólo  3 </a:t>
            </a:r>
          </a:p>
          <a:p>
            <a:endParaRPr lang="pt-PT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6096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Celeste Rocha</a:t>
            </a:r>
          </a:p>
          <a:p>
            <a:r>
              <a:rPr lang="pt-P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Março 2011</a:t>
            </a:r>
            <a:endParaRPr lang="pt-P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2387945"/>
            <a:ext cx="2270125" cy="37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38" y="180995"/>
            <a:ext cx="3140075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59659"/>
            <a:ext cx="2314366" cy="311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144</Words>
  <Application>Microsoft Office PowerPoint</Application>
  <PresentationFormat>Apresentação no Ecrã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LMarques</cp:lastModifiedBy>
  <cp:revision>45</cp:revision>
  <dcterms:created xsi:type="dcterms:W3CDTF">2006-08-16T00:00:00Z</dcterms:created>
  <dcterms:modified xsi:type="dcterms:W3CDTF">2011-03-26T21:03:13Z</dcterms:modified>
</cp:coreProperties>
</file>