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7" r:id="rId3"/>
    <p:sldId id="266" r:id="rId4"/>
    <p:sldId id="268" r:id="rId5"/>
    <p:sldId id="269" r:id="rId6"/>
    <p:sldId id="271" r:id="rId7"/>
    <p:sldId id="270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97DE30-7238-48A0-B418-FC1EAF011A41}" type="datetimeFigureOut">
              <a:rPr lang="pt-PT" smtClean="0"/>
              <a:pPr/>
              <a:t>26-03-2011</a:t>
            </a:fld>
            <a:endParaRPr lang="pt-PT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560B51-640F-4AB4-A1CF-52B9F10A228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53000" contrast="-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85786" y="14285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CENTRO DE PRODUÇÃO DE ENVENDOS</a:t>
            </a:r>
            <a:endParaRPr lang="pt-PT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535785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/>
              <a:t>Na procura de “enfeitar “o número 1, tentámos de alguma forma demonstrar a politica UNICER, assim como dar destaque ao que é para nós ser UNICER.</a:t>
            </a:r>
            <a:endParaRPr lang="pt-PT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00306"/>
            <a:ext cx="1928826" cy="2242558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28596" y="2857496"/>
            <a:ext cx="3214710" cy="1169551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/>
              <a:t>Desta forma, criámos a “Vitalina”, simbolizando uma consumidora em que a sua 1º escolha será </a:t>
            </a:r>
            <a:r>
              <a:rPr lang="pt-PT" sz="1400" i="1" u="sng" dirty="0" smtClean="0"/>
              <a:t>sempre</a:t>
            </a:r>
            <a:r>
              <a:rPr lang="pt-PT" sz="1400" u="sng" dirty="0" smtClean="0"/>
              <a:t> </a:t>
            </a:r>
            <a:r>
              <a:rPr lang="pt-PT" sz="1400" dirty="0" smtClean="0"/>
              <a:t>produtos Unicer, neste caso Vitalis. </a:t>
            </a:r>
            <a:endParaRPr lang="pt-PT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5429264"/>
            <a:ext cx="4714908" cy="954107"/>
          </a:xfrm>
          <a:prstGeom prst="rect">
            <a:avLst/>
          </a:prstGeom>
          <a:noFill/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/>
              <a:t>Enfeitámo-la com os nossos materiais, e procurámos dar relevância ao porquê dos produtos UNICER serem a nossa a primeira escolha e o que significa pertencer a esta equipa.</a:t>
            </a:r>
            <a:endParaRPr lang="pt-PT" sz="1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71942"/>
            <a:ext cx="1928826" cy="2583531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71942"/>
            <a:ext cx="5072098" cy="2436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571504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Envendos Rumo ao Encontro Unicer 2011</a:t>
            </a:r>
            <a:endParaRPr lang="pt-P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2675176" cy="1928802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928802"/>
            <a:ext cx="2643206" cy="2107082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3857620" y="785794"/>
            <a:ext cx="4071966" cy="492443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300" dirty="0" smtClean="0"/>
              <a:t>No dia 26-02-2011 Envendos, assim como  os outros centros, rumaram ao Porto. </a:t>
            </a:r>
            <a:endParaRPr lang="pt-PT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4071942"/>
            <a:ext cx="2928958" cy="692497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pt-PT" sz="1300" dirty="0" smtClean="0"/>
              <a:t>Foi-nos dado a conhecer como correu o ano anterior, assim como os projectos futuros.</a:t>
            </a:r>
            <a:endParaRPr lang="pt-PT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1928802"/>
            <a:ext cx="3000396" cy="492443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300" dirty="0" smtClean="0"/>
              <a:t>Entre paragens para “abastecer” e jogatanas para distrair ….</a:t>
            </a:r>
            <a:endParaRPr lang="pt-PT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3071810"/>
            <a:ext cx="2000264" cy="292388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PT" sz="1300" dirty="0" smtClean="0"/>
              <a:t>…Chegámos.</a:t>
            </a:r>
            <a:endParaRPr lang="pt-PT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5357826"/>
            <a:ext cx="2928958" cy="692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300" dirty="0" smtClean="0"/>
              <a:t>E acima de tudo, foi relembrado, que para a Unicer </a:t>
            </a:r>
            <a:r>
              <a:rPr lang="pt-PT" sz="1300" b="1" i="1" dirty="0" smtClean="0"/>
              <a:t>nada é Impossível.</a:t>
            </a:r>
            <a:endParaRPr lang="pt-PT" sz="13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Trabalhando sempre na melhoria e de forma a uniformizar os centros….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50017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….Foram substituídos os postos de qualidade.</a:t>
            </a:r>
            <a:endParaRPr lang="pt-PT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928670"/>
            <a:ext cx="1714512" cy="17859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14422"/>
            <a:ext cx="1643074" cy="189344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00760" y="2786058"/>
            <a:ext cx="2500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smtClean="0"/>
              <a:t>Novos postos de qualidade</a:t>
            </a:r>
            <a:endParaRPr lang="pt-PT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300037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…</a:t>
            </a:r>
            <a:r>
              <a:rPr lang="pt-PT" sz="1400" dirty="0" smtClean="0"/>
              <a:t>Criados postos de limpeza</a:t>
            </a:r>
            <a:endParaRPr lang="pt-PT" sz="1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2002926" cy="161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86190"/>
            <a:ext cx="178595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072066" y="350043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…e colocados locais próprios para as batas por colaborador.</a:t>
            </a:r>
            <a:endParaRPr lang="pt-PT" sz="14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143380"/>
            <a:ext cx="2380368" cy="1571636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Trabalhando ainda na melhoria e de forma a uniformizar os centros….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85926"/>
            <a:ext cx="2008668" cy="175114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42910" y="164305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C0000"/>
                </a:solidFill>
              </a:rPr>
              <a:t>…</a:t>
            </a:r>
            <a:r>
              <a:rPr lang="pt-PT" sz="1400" dirty="0" smtClean="0">
                <a:solidFill>
                  <a:srgbClr val="C00000"/>
                </a:solidFill>
              </a:rPr>
              <a:t>Foram criados e delineados Ecopontos </a:t>
            </a:r>
            <a:endParaRPr lang="pt-PT" sz="1400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357298"/>
            <a:ext cx="2306127" cy="179789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42910" y="3714752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… e Organizou-se o armazém dos produtos químicos.</a:t>
            </a:r>
            <a:endParaRPr lang="pt-PT" sz="1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14818"/>
            <a:ext cx="1785950" cy="178595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C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857628"/>
            <a:ext cx="2071702" cy="16966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C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10" y="714356"/>
            <a:ext cx="58579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COMO APRENDER NÃO OCUPA LUGAR…</a:t>
            </a:r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1785926"/>
            <a:ext cx="3214710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…Tivemos mais uma formação, formação esta sobre ar comprimido.</a:t>
            </a:r>
            <a:endParaRPr lang="pt-PT" sz="1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250033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928662" y="4286256"/>
            <a:ext cx="314327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Aprendemos formas de detectar fugas e poupar energia, obtendo um processo mais eficiente.</a:t>
            </a:r>
            <a:endParaRPr lang="pt-PT" sz="1400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876"/>
            <a:ext cx="266669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50004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C00000"/>
                </a:solidFill>
              </a:rPr>
              <a:t>Em Manutenção……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928670"/>
            <a:ext cx="207170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dirty="0" smtClean="0"/>
              <a:t>…Da Captação</a:t>
            </a:r>
            <a:endParaRPr lang="pt-PT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2664151" cy="237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00240"/>
            <a:ext cx="2965492" cy="234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28596" y="585789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Os colegas aquando da intervenção da captação Vital 3</a:t>
            </a:r>
            <a:endParaRPr lang="pt-P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0" y="435769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Depois de muito                      		pensar…</a:t>
            </a:r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4143372" y="49291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…Programar</a:t>
            </a:r>
            <a:endParaRPr lang="pt-PT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521495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…e ainda ensaiar.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50004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C00000"/>
                </a:solidFill>
              </a:rPr>
              <a:t>Em Manutenção……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928670"/>
            <a:ext cx="207170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dirty="0" smtClean="0"/>
              <a:t>…Dos Espaços</a:t>
            </a:r>
            <a:endParaRPr lang="pt-PT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2000264" cy="1642644"/>
          </a:xfrm>
          <a:prstGeom prst="rect">
            <a:avLst/>
          </a:prstGeom>
          <a:ln w="28575">
            <a:solidFill>
              <a:srgbClr val="CC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714488"/>
            <a:ext cx="2000264" cy="1654681"/>
          </a:xfrm>
          <a:prstGeom prst="rect">
            <a:avLst/>
          </a:prstGeom>
          <a:ln w="28575">
            <a:solidFill>
              <a:srgbClr val="CC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2214578" cy="2605107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5429256" y="200024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Estamos a tratar e pintar o pavimento do nosso centro.</a:t>
            </a:r>
            <a:endParaRPr lang="pt-PT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071803" y="478632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Queremos deixar-vos uma ideia do espectáculo que o pavimento vai ficar.</a:t>
            </a:r>
            <a:endParaRPr lang="pt-PT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86512" y="5929330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Florbela Faria</a:t>
            </a:r>
            <a:endParaRPr lang="pt-PT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431</TotalTime>
  <Words>315</Words>
  <Application>Microsoft Office PowerPoint</Application>
  <PresentationFormat>Apresentação no Ecrã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Aspect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24664</dc:creator>
  <cp:lastModifiedBy>LMarques</cp:lastModifiedBy>
  <cp:revision>106</cp:revision>
  <dcterms:created xsi:type="dcterms:W3CDTF">2011-03-14T22:40:55Z</dcterms:created>
  <dcterms:modified xsi:type="dcterms:W3CDTF">2011-03-26T20:52:38Z</dcterms:modified>
</cp:coreProperties>
</file>