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2" r:id="rId3"/>
    <p:sldId id="256" r:id="rId4"/>
    <p:sldId id="261" r:id="rId5"/>
    <p:sldId id="264" r:id="rId6"/>
    <p:sldId id="260" r:id="rId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8618D-1BF2-400E-BB59-D45EB39F0A06}" type="datetimeFigureOut">
              <a:rPr lang="pt-PT" smtClean="0"/>
              <a:pPr/>
              <a:t>15-12-2010</a:t>
            </a:fld>
            <a:endParaRPr lang="pt-PT" dirty="0"/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FFF79-FA76-4D74-B0EA-6CFDC4A66F30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8618D-1BF2-400E-BB59-D45EB39F0A06}" type="datetimeFigureOut">
              <a:rPr lang="pt-PT" smtClean="0"/>
              <a:pPr/>
              <a:t>15-12-2010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FFF79-FA76-4D74-B0EA-6CFDC4A66F30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8618D-1BF2-400E-BB59-D45EB39F0A06}" type="datetimeFigureOut">
              <a:rPr lang="pt-PT" smtClean="0"/>
              <a:pPr/>
              <a:t>15-12-2010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FFF79-FA76-4D74-B0EA-6CFDC4A66F30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8618D-1BF2-400E-BB59-D45EB39F0A06}" type="datetimeFigureOut">
              <a:rPr lang="pt-PT" smtClean="0"/>
              <a:pPr/>
              <a:t>15-12-2010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FFF79-FA76-4D74-B0EA-6CFDC4A66F30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8618D-1BF2-400E-BB59-D45EB39F0A06}" type="datetimeFigureOut">
              <a:rPr lang="pt-PT" smtClean="0"/>
              <a:pPr/>
              <a:t>15-12-2010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FFF79-FA76-4D74-B0EA-6CFDC4A66F30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0" name="Rec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8618D-1BF2-400E-BB59-D45EB39F0A06}" type="datetimeFigureOut">
              <a:rPr lang="pt-PT" smtClean="0"/>
              <a:pPr/>
              <a:t>15-12-2010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FFF79-FA76-4D74-B0EA-6CFDC4A66F30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8618D-1BF2-400E-BB59-D45EB39F0A06}" type="datetimeFigureOut">
              <a:rPr lang="pt-PT" smtClean="0"/>
              <a:pPr/>
              <a:t>15-12-2010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FFF79-FA76-4D74-B0EA-6CFDC4A66F30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8618D-1BF2-400E-BB59-D45EB39F0A06}" type="datetimeFigureOut">
              <a:rPr lang="pt-PT" smtClean="0"/>
              <a:pPr/>
              <a:t>15-12-2010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FFF79-FA76-4D74-B0EA-6CFDC4A66F30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8618D-1BF2-400E-BB59-D45EB39F0A06}" type="datetimeFigureOut">
              <a:rPr lang="pt-PT" smtClean="0"/>
              <a:pPr/>
              <a:t>15-12-2010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FFF79-FA76-4D74-B0EA-6CFDC4A66F30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6" name="Rec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8618D-1BF2-400E-BB59-D45EB39F0A06}" type="datetimeFigureOut">
              <a:rPr lang="pt-PT" smtClean="0"/>
              <a:pPr/>
              <a:t>15-12-2010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FFF79-FA76-4D74-B0EA-6CFDC4A66F30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8618D-1BF2-400E-BB59-D45EB39F0A06}" type="datetimeFigureOut">
              <a:rPr lang="pt-PT" smtClean="0"/>
              <a:pPr/>
              <a:t>15-12-2010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2FFF79-FA76-4D74-B0EA-6CFDC4A66F30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PT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Anel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568618D-1BF2-400E-BB59-D45EB39F0A06}" type="datetimeFigureOut">
              <a:rPr lang="pt-PT" smtClean="0"/>
              <a:pPr/>
              <a:t>15-12-2010</a:t>
            </a:fld>
            <a:endParaRPr lang="pt-PT" dirty="0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PT" dirty="0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32FFF79-FA76-4D74-B0EA-6CFDC4A66F30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5" name="Rec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13" y="2167574"/>
            <a:ext cx="137415" cy="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03974"/>
            <a:ext cx="144016" cy="1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57188"/>
            <a:ext cx="144016" cy="16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144592" cy="16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144016" cy="1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44233"/>
            <a:ext cx="144015" cy="16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628800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7" y="3549870"/>
            <a:ext cx="144016" cy="16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3429000"/>
            <a:ext cx="12407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933056"/>
            <a:ext cx="12407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965694"/>
            <a:ext cx="144016" cy="1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1916832"/>
            <a:ext cx="137368" cy="15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16832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844824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68960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85774"/>
            <a:ext cx="144016" cy="1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72816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44824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16832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628800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97152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36912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73016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0184" y="1997224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340768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381328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44824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12776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708030"/>
            <a:ext cx="144016" cy="1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56992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140968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581128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221088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73016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3356992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429000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09120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77072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45024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73216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789040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861048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01008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149080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149080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17032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365104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077072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941168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05064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005064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013176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365104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805264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373216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97152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797152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56992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733256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CaixaDeTexto 72"/>
          <p:cNvSpPr txBox="1"/>
          <p:nvPr/>
        </p:nvSpPr>
        <p:spPr>
          <a:xfrm>
            <a:off x="395536" y="40466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Centro</a:t>
            </a:r>
            <a:r>
              <a:rPr lang="pt-PT" sz="2800" b="1" dirty="0" smtClean="0">
                <a:latin typeface="+mj-lt"/>
              </a:rPr>
              <a:t> </a:t>
            </a:r>
            <a:r>
              <a:rPr lang="pt-PT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Produção de Envendos</a:t>
            </a:r>
            <a:endParaRPr lang="pt-PT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237312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6453336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157192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679266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6237312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733256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381328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589240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373216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581128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2564904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309320"/>
            <a:ext cx="153986" cy="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32656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Envendos a trabalhar para a melhoria….</a:t>
            </a:r>
            <a:endParaRPr lang="pt-PT" sz="20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59632" y="1268760"/>
            <a:ext cx="331236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Adquirimos um sistema doseador de cloro, sistema este que injecta cloro no depósito de água industrial por impulsos de acordo com o </a:t>
            </a:r>
            <a:r>
              <a:rPr lang="pt-PT" dirty="0" err="1" smtClean="0"/>
              <a:t>setpoint</a:t>
            </a:r>
            <a:r>
              <a:rPr lang="pt-PT" dirty="0" smtClean="0"/>
              <a:t> estabelecido.</a:t>
            </a:r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2339752" y="4941168"/>
            <a:ext cx="345638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PT" dirty="0" smtClean="0"/>
              <a:t>Colocamos </a:t>
            </a:r>
            <a:r>
              <a:rPr lang="pt-PT" dirty="0" err="1" smtClean="0"/>
              <a:t>um</a:t>
            </a:r>
            <a:r>
              <a:rPr lang="pt-PT" dirty="0" smtClean="0"/>
              <a:t> portão </a:t>
            </a:r>
            <a:r>
              <a:rPr lang="pt-PT" dirty="0" err="1" smtClean="0"/>
              <a:t>novo</a:t>
            </a:r>
            <a:r>
              <a:rPr lang="pt-PT" dirty="0" smtClean="0"/>
              <a:t> e também  uma </a:t>
            </a:r>
            <a:r>
              <a:rPr lang="pt-PT" dirty="0" err="1" smtClean="0"/>
              <a:t>porta</a:t>
            </a:r>
            <a:r>
              <a:rPr lang="pt-PT" dirty="0" smtClean="0"/>
              <a:t>,  na entrada lateral para a linha de enchimento. 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437112"/>
            <a:ext cx="1872208" cy="19254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88840"/>
            <a:ext cx="3096344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-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395536" y="54868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rgbClr val="C00000"/>
                </a:solidFill>
              </a:rPr>
              <a:t>Como estamos na época natalícia e Natal é  </a:t>
            </a:r>
            <a:r>
              <a:rPr lang="pt-PT" sz="2400" b="1" u="sng" dirty="0" smtClean="0">
                <a:solidFill>
                  <a:srgbClr val="C00000"/>
                </a:solidFill>
              </a:rPr>
              <a:t>OFERTAR…</a:t>
            </a:r>
            <a:r>
              <a:rPr lang="pt-PT" sz="2400" dirty="0" smtClean="0">
                <a:solidFill>
                  <a:srgbClr val="C00000"/>
                </a:solidFill>
              </a:rPr>
              <a:t> </a:t>
            </a:r>
            <a:endParaRPr lang="pt-PT" sz="2400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15616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323528" y="5445224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Todos os colaboradores contribuíram para uma cesta </a:t>
            </a:r>
            <a:r>
              <a:rPr lang="pt-PT" b="1" dirty="0" err="1" smtClean="0"/>
              <a:t>de</a:t>
            </a:r>
            <a:r>
              <a:rPr lang="pt-PT" b="1" dirty="0" smtClean="0"/>
              <a:t> natal, a qual será sorteada e o dinheiro obtido </a:t>
            </a:r>
            <a:r>
              <a:rPr lang="pt-PT" b="1" dirty="0" err="1" smtClean="0"/>
              <a:t>reverterá</a:t>
            </a:r>
            <a:r>
              <a:rPr lang="pt-PT" b="1" dirty="0" smtClean="0"/>
              <a:t> a favor do sonho de uma criança.</a:t>
            </a:r>
            <a:endParaRPr lang="pt-PT" b="1" dirty="0"/>
          </a:p>
        </p:txBody>
      </p:sp>
      <p:sp>
        <p:nvSpPr>
          <p:cNvPr id="6" name="TextBox 7"/>
          <p:cNvSpPr txBox="1"/>
          <p:nvPr/>
        </p:nvSpPr>
        <p:spPr>
          <a:xfrm>
            <a:off x="0" y="1916832"/>
            <a:ext cx="5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Arial" pitchFamily="34" charset="0"/>
                <a:cs typeface="Arial" pitchFamily="34" charset="0"/>
              </a:rPr>
              <a:t>….tentamos realizar o sonho de uma criança 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84984"/>
            <a:ext cx="1440160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-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115616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1520" y="1886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rgbClr val="C00000"/>
                </a:solidFill>
              </a:rPr>
              <a:t>A Qualidade reuniu……..</a:t>
            </a:r>
            <a:endParaRPr lang="pt-PT" sz="2400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836713"/>
            <a:ext cx="2664296" cy="92333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b="1" dirty="0" smtClean="0"/>
              <a:t>Olhámos para trás...</a:t>
            </a:r>
            <a:r>
              <a:rPr lang="pt-PT" dirty="0" smtClean="0"/>
              <a:t> </a:t>
            </a:r>
          </a:p>
          <a:p>
            <a:pPr>
              <a:buFontTx/>
              <a:buChar char="-"/>
            </a:pPr>
            <a:r>
              <a:rPr lang="pt-PT" dirty="0" smtClean="0"/>
              <a:t> O pior de 2010</a:t>
            </a:r>
          </a:p>
          <a:p>
            <a:pPr>
              <a:buFontTx/>
              <a:buChar char="-"/>
            </a:pPr>
            <a:r>
              <a:rPr lang="pt-PT" dirty="0" smtClean="0"/>
              <a:t> O melhor de 2010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51520" y="2564904"/>
            <a:ext cx="165462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b="1" dirty="0" smtClean="0"/>
              <a:t>Planeámos …</a:t>
            </a:r>
          </a:p>
          <a:p>
            <a:pPr>
              <a:buFontTx/>
              <a:buChar char="-"/>
            </a:pPr>
            <a:r>
              <a:rPr lang="pt-PT" dirty="0" smtClean="0"/>
              <a:t>Formações</a:t>
            </a:r>
          </a:p>
          <a:p>
            <a:pPr>
              <a:buFontTx/>
              <a:buChar char="-"/>
            </a:pPr>
            <a:r>
              <a:rPr lang="pt-PT" dirty="0" smtClean="0"/>
              <a:t> Melhorias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23528" y="4509120"/>
            <a:ext cx="2952328" cy="203132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b="1" dirty="0" smtClean="0"/>
              <a:t> E Sonhámos.</a:t>
            </a:r>
          </a:p>
          <a:p>
            <a:pPr>
              <a:buFontTx/>
              <a:buChar char="-"/>
            </a:pPr>
            <a:r>
              <a:rPr lang="pt-PT" dirty="0" smtClean="0"/>
              <a:t>Escrevemos os nossos sonhos nos desenhos das nossas mãos…</a:t>
            </a:r>
          </a:p>
          <a:p>
            <a:r>
              <a:rPr lang="pt-PT" dirty="0" smtClean="0"/>
              <a:t>     </a:t>
            </a:r>
            <a:r>
              <a:rPr lang="pt-PT" i="1" dirty="0" smtClean="0"/>
              <a:t>Muitas vezes, eles estão nas nossas mãos, </a:t>
            </a:r>
            <a:r>
              <a:rPr lang="pt-PT" i="1" dirty="0" err="1" smtClean="0"/>
              <a:t>basta</a:t>
            </a:r>
            <a:r>
              <a:rPr lang="pt-PT" i="1" dirty="0" smtClean="0"/>
              <a:t> lutarmos </a:t>
            </a:r>
            <a:r>
              <a:rPr lang="pt-PT" i="1" dirty="0" err="1" smtClean="0"/>
              <a:t>por</a:t>
            </a:r>
            <a:r>
              <a:rPr lang="pt-PT" i="1" dirty="0" smtClean="0"/>
              <a:t> eles</a:t>
            </a:r>
            <a:r>
              <a:rPr lang="pt-PT" dirty="0" smtClean="0"/>
              <a:t>. 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89040"/>
            <a:ext cx="1728192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980728"/>
            <a:ext cx="2016224" cy="216024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-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CaixaDeTexto 3"/>
          <p:cNvSpPr txBox="1"/>
          <p:nvPr/>
        </p:nvSpPr>
        <p:spPr>
          <a:xfrm>
            <a:off x="1115616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rgbClr val="C00000"/>
                </a:solidFill>
              </a:rPr>
              <a:t>Envendos e Castelo de Vide rumam a Lisboa para o Circo de Natal</a:t>
            </a:r>
            <a:endParaRPr lang="pt-PT" sz="2000" b="1" dirty="0">
              <a:solidFill>
                <a:srgbClr val="C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51520" y="112474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Depois de algumas </a:t>
            </a:r>
            <a:r>
              <a:rPr lang="pt-PT" b="1" dirty="0" err="1" smtClean="0"/>
              <a:t>paragens</a:t>
            </a:r>
            <a:r>
              <a:rPr lang="pt-PT" b="1" dirty="0" smtClean="0"/>
              <a:t> … </a:t>
            </a:r>
          </a:p>
          <a:p>
            <a:r>
              <a:rPr lang="pt-PT" b="1" dirty="0" smtClean="0"/>
              <a:t>		…a </a:t>
            </a:r>
            <a:r>
              <a:rPr lang="pt-PT" b="1" dirty="0" err="1" smtClean="0"/>
              <a:t>fome</a:t>
            </a:r>
            <a:r>
              <a:rPr lang="pt-PT" b="1" dirty="0" smtClean="0"/>
              <a:t> aperta</a:t>
            </a:r>
            <a:endParaRPr lang="pt-PT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788024" y="1196752"/>
            <a:ext cx="43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Não </a:t>
            </a:r>
            <a:r>
              <a:rPr lang="pt-PT" b="1" dirty="0" err="1" smtClean="0"/>
              <a:t>estando</a:t>
            </a:r>
            <a:r>
              <a:rPr lang="pt-PT" b="1" dirty="0" smtClean="0"/>
              <a:t> satisfeitos…</a:t>
            </a:r>
          </a:p>
          <a:p>
            <a:r>
              <a:rPr lang="pt-PT" b="1" dirty="0" smtClean="0"/>
              <a:t>	        … </a:t>
            </a:r>
            <a:r>
              <a:rPr lang="pt-PT" b="1" dirty="0" err="1" smtClean="0"/>
              <a:t>continuámos</a:t>
            </a:r>
            <a:r>
              <a:rPr lang="pt-PT" b="1" dirty="0" smtClean="0"/>
              <a:t> a </a:t>
            </a:r>
            <a:r>
              <a:rPr lang="pt-PT" b="1" dirty="0" err="1" smtClean="0"/>
              <a:t>comer</a:t>
            </a:r>
            <a:endParaRPr lang="pt-PT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797152"/>
            <a:ext cx="3494087" cy="1858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aixaDeTexto 13"/>
          <p:cNvSpPr txBox="1"/>
          <p:nvPr/>
        </p:nvSpPr>
        <p:spPr>
          <a:xfrm rot="21143358">
            <a:off x="1619672" y="4941168"/>
            <a:ext cx="344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Finalmente o esperado Circo.</a:t>
            </a:r>
            <a:endParaRPr lang="pt-PT" b="1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3139976" cy="2034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060848"/>
            <a:ext cx="2894861" cy="208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7848872" cy="561662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aixaDeTexto 6"/>
          <p:cNvSpPr txBox="1"/>
          <p:nvPr/>
        </p:nvSpPr>
        <p:spPr>
          <a:xfrm>
            <a:off x="971600" y="0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PT" b="1" dirty="0" smtClean="0">
                <a:ln/>
                <a:solidFill>
                  <a:schemeClr val="accent3"/>
                </a:solidFill>
              </a:rPr>
              <a:t> </a:t>
            </a:r>
            <a:r>
              <a:rPr lang="pt-PT" sz="2000" b="1" dirty="0" smtClean="0">
                <a:ln/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Como já vem </a:t>
            </a:r>
            <a:r>
              <a:rPr lang="pt-PT" sz="2000" b="1" dirty="0" err="1" smtClean="0">
                <a:ln/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sendo</a:t>
            </a:r>
            <a:r>
              <a:rPr lang="pt-PT" sz="2000" b="1" dirty="0" smtClean="0">
                <a:ln/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tradição…</a:t>
            </a:r>
          </a:p>
          <a:p>
            <a:pPr algn="ctr"/>
            <a:r>
              <a:rPr lang="pt-PT" sz="2000" b="1" dirty="0" smtClean="0">
                <a:ln/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		        ...a foto </a:t>
            </a:r>
            <a:endParaRPr lang="pt-PT" sz="2000" b="1" dirty="0">
              <a:ln/>
              <a:solidFill>
                <a:schemeClr val="accent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407696" y="64533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/>
              <a:t>Florbela Faria</a:t>
            </a:r>
            <a:endParaRPr lang="pt-PT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44208" y="98072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Jantar de Natal 2010</a:t>
            </a:r>
            <a:endParaRPr lang="pt-P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647</TotalTime>
  <Words>193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Solstício</vt:lpstr>
      <vt:lpstr>Slide 1</vt:lpstr>
      <vt:lpstr>Slide 2</vt:lpstr>
      <vt:lpstr>Slide 3</vt:lpstr>
      <vt:lpstr>Slide 4</vt:lpstr>
      <vt:lpstr>Slide 5</vt:lpstr>
      <vt:lpstr>Slide 6</vt:lpstr>
    </vt:vector>
  </TitlesOfParts>
  <Company>Unicer.com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22911</dc:creator>
  <cp:lastModifiedBy>50154</cp:lastModifiedBy>
  <cp:revision>92</cp:revision>
  <dcterms:created xsi:type="dcterms:W3CDTF">2010-12-07T08:22:49Z</dcterms:created>
  <dcterms:modified xsi:type="dcterms:W3CDTF">2010-12-15T15:42:10Z</dcterms:modified>
</cp:coreProperties>
</file>