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4660"/>
  </p:normalViewPr>
  <p:slideViewPr>
    <p:cSldViewPr>
      <p:cViewPr varScale="1">
        <p:scale>
          <a:sx n="76" d="100"/>
          <a:sy n="76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54F8-B62E-47EB-BF6B-49D51936003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CCF9-BEC5-4C0D-B5EA-D2C019243AEF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CF9-BEC5-4C0D-B5EA-D2C019243AEF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8641CD-2E8A-40A1-A95C-0786F5BCF2E6}" type="datetimeFigureOut">
              <a:rPr lang="pt-PT" smtClean="0"/>
              <a:pPr/>
              <a:t>15-09-2010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9C730-00FD-4518-AA51-6D9B05B79713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"/>
            <a:ext cx="6156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2915816" cy="6832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EQUIPA </a:t>
            </a:r>
          </a:p>
          <a:p>
            <a:pPr algn="ctr"/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</a:t>
            </a:r>
          </a:p>
          <a:p>
            <a:pPr algn="ctr"/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ENVENDOS</a:t>
            </a:r>
          </a:p>
          <a:p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SEMPRE FIÉL Á        	</a:t>
            </a:r>
          </a:p>
          <a:p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TRADIÇÃO……</a:t>
            </a:r>
          </a:p>
          <a:p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DEPOIS DO 	CONVÍVIO…..</a:t>
            </a:r>
          </a:p>
          <a:p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A FOTO.</a:t>
            </a:r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pt-PT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balho\22911\My Documents\My Pictures\06.07.2010\09072010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377018" cy="251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trabalho\22911\My Documents\My Pictures\06.07.2010\09072010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1884539" cy="2060848"/>
          </a:xfrm>
          <a:prstGeom prst="teardrop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45024"/>
            <a:ext cx="159702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0" y="836712"/>
            <a:ext cx="23177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153637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1187624" y="188640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ENVENDOS RUMO A NOVOS PRODUTOS E CLIENTES</a:t>
            </a:r>
            <a:endParaRPr lang="pt-P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1412776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6x1,5L </a:t>
            </a:r>
            <a:r>
              <a:rPr lang="pt-PT" dirty="0" err="1" smtClean="0">
                <a:solidFill>
                  <a:schemeClr val="bg1"/>
                </a:solidFill>
              </a:rPr>
              <a:t>Pack</a:t>
            </a:r>
            <a:r>
              <a:rPr lang="pt-PT" dirty="0" smtClean="0">
                <a:solidFill>
                  <a:schemeClr val="bg1"/>
                </a:solidFill>
              </a:rPr>
              <a:t> Económico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835696" y="34290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chemeClr val="bg1"/>
                </a:solidFill>
              </a:rPr>
              <a:t>Pack</a:t>
            </a:r>
            <a:r>
              <a:rPr lang="pt-PT" dirty="0" smtClean="0">
                <a:solidFill>
                  <a:schemeClr val="bg1"/>
                </a:solidFill>
              </a:rPr>
              <a:t> de verão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012160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3x5L Palete RET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8024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4x1,5L Palete RET</a:t>
            </a:r>
            <a:endParaRPr lang="pt-PT" dirty="0">
              <a:solidFill>
                <a:schemeClr val="bg1"/>
              </a:solidFill>
            </a:endParaRPr>
          </a:p>
        </p:txBody>
      </p:sp>
      <p:cxnSp>
        <p:nvCxnSpPr>
          <p:cNvPr id="24" name="Conexão em ângulos rectos 23"/>
          <p:cNvCxnSpPr/>
          <p:nvPr/>
        </p:nvCxnSpPr>
        <p:spPr>
          <a:xfrm rot="5400000">
            <a:off x="6120172" y="5409220"/>
            <a:ext cx="1656184" cy="14401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876256" y="5157192"/>
            <a:ext cx="226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Cliente LIDL</a:t>
            </a:r>
          </a:p>
          <a:p>
            <a:r>
              <a:rPr lang="pt-PT" dirty="0" smtClean="0"/>
              <a:t> </a:t>
            </a:r>
          </a:p>
          <a:p>
            <a:r>
              <a:rPr lang="pt-PT" dirty="0" smtClean="0"/>
              <a:t>As paletes destes produtos  são </a:t>
            </a:r>
            <a:r>
              <a:rPr lang="pt-PT" dirty="0" smtClean="0"/>
              <a:t>retornáveis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228184" y="28529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3x5L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908720"/>
            <a:ext cx="1751070" cy="1872208"/>
          </a:xfrm>
          <a:prstGeom prst="teardrop">
            <a:avLst>
              <a:gd name="adj" fmla="val 101431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2855979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29039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51520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TRABALHAMOS A PENSAR NA MELHORIA…….</a:t>
            </a: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1967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- Dos nossos produtos….</a:t>
            </a:r>
          </a:p>
          <a:p>
            <a:r>
              <a:rPr lang="pt-PT" dirty="0" smtClean="0"/>
              <a:t>			colocámos  inspectores de detecção de cápsulas á saída dos nossos capsuladores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Linha 1 – 1,5L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4048" y="45091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Linha 2 – 5L 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55172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 smtClean="0"/>
              <a:t>Dos nossos colaboradores….</a:t>
            </a:r>
          </a:p>
          <a:p>
            <a:r>
              <a:rPr lang="pt-PT" dirty="0" smtClean="0"/>
              <a:t>                                           </a:t>
            </a:r>
          </a:p>
          <a:p>
            <a:r>
              <a:rPr lang="pt-PT" dirty="0" smtClean="0"/>
              <a:t>                                                    colocámos o sistema de refrigeração na sala de Enchimento (ufa!)</a:t>
            </a:r>
            <a:endParaRPr lang="pt-P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33664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05672"/>
            <a:ext cx="42839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187624" y="0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NOVO MODELO DE GESTÃO DE DESEMPENHO</a:t>
            </a:r>
            <a:endParaRPr lang="pt-PT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3635896" y="191683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U</a:t>
            </a:r>
            <a:r>
              <a:rPr lang="pt-PT" sz="1200" dirty="0" smtClean="0"/>
              <a:t>niformização e Optimização</a:t>
            </a:r>
            <a:r>
              <a:rPr lang="pt-PT" dirty="0" smtClean="0"/>
              <a:t> </a:t>
            </a:r>
            <a:endParaRPr lang="pt-PT" sz="4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635896" y="22431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M</a:t>
            </a:r>
            <a:r>
              <a:rPr lang="pt-PT" sz="1200" dirty="0" smtClean="0"/>
              <a:t>ercado e Clientes</a:t>
            </a:r>
            <a:endParaRPr lang="pt-PT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635896" y="25649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O</a:t>
            </a:r>
            <a:r>
              <a:rPr lang="pt-PT" sz="1200" dirty="0" smtClean="0"/>
              <a:t>rganização e Pe</a:t>
            </a:r>
            <a:r>
              <a:rPr lang="pt-PT" sz="1200" i="1" dirty="0" smtClean="0"/>
              <a:t>sso</a:t>
            </a:r>
            <a:r>
              <a:rPr lang="pt-PT" sz="1200" dirty="0" smtClean="0"/>
              <a:t>as</a:t>
            </a:r>
            <a:endParaRPr lang="pt-PT" sz="2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635896" y="15567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R</a:t>
            </a:r>
            <a:r>
              <a:rPr lang="pt-PT" sz="1200" dirty="0" smtClean="0"/>
              <a:t>esultados de Negócio </a:t>
            </a:r>
            <a:endParaRPr lang="pt-PT" sz="2800" dirty="0"/>
          </a:p>
        </p:txBody>
      </p:sp>
      <p:sp>
        <p:nvSpPr>
          <p:cNvPr id="24" name="Rectângulo 23"/>
          <p:cNvSpPr/>
          <p:nvPr/>
        </p:nvSpPr>
        <p:spPr>
          <a:xfrm>
            <a:off x="251520" y="54868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pPr algn="just"/>
            <a:r>
              <a:rPr lang="pt-PT" dirty="0" smtClean="0"/>
              <a:t>De forma a promovermos  uma cultura de Excelência e o desenvolvimento do capital Humano </a:t>
            </a:r>
            <a:r>
              <a:rPr lang="pt-PT" dirty="0" err="1" smtClean="0"/>
              <a:t>Unicer</a:t>
            </a:r>
            <a:r>
              <a:rPr lang="pt-PT" dirty="0" smtClean="0"/>
              <a:t>, foi-nos dado a conhecer o novo modelo de gestão de desempenho.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39552" y="35010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Os colaboradores  com muita atenção……..</a:t>
            </a:r>
            <a:endParaRPr lang="pt-P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Documents\My Pictures\P716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1584176" cy="1944216"/>
          </a:xfrm>
          <a:prstGeom prst="rect">
            <a:avLst/>
          </a:prstGeom>
          <a:noFill/>
        </p:spPr>
      </p:pic>
      <p:pic>
        <p:nvPicPr>
          <p:cNvPr id="1026" name="Picture 2" descr="d:\My Documents\My Pictures\13092010\P1010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1512168" cy="1944216"/>
          </a:xfrm>
          <a:prstGeom prst="rect">
            <a:avLst/>
          </a:prstGeom>
          <a:noFill/>
        </p:spPr>
      </p:pic>
      <p:pic>
        <p:nvPicPr>
          <p:cNvPr id="2" name="Picture 3" descr="d:\My Documents\My Pictures\13092010\P101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80728"/>
            <a:ext cx="1584176" cy="194421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51520" y="33265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PT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BOAS VINDAS  AOS NOVOS COLEGAS</a:t>
            </a:r>
            <a:endParaRPr lang="pt-PT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97152"/>
            <a:ext cx="201622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395536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Flávio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47864" y="29605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chemeClr val="bg1"/>
                </a:solidFill>
              </a:rPr>
              <a:t>Mária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Telma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357301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Para a Telma é também um adeus….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16216" y="515719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e desejos de felicidades.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221088"/>
            <a:ext cx="1800199" cy="20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4499992" y="38610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Houve lanche, 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	         prenda,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		      despedidas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1656185" cy="23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16512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553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Não poderíamos deixar de dar os parabéns ás futuras Engenheiras….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691680" y="170080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Parabéns caloiras, agora vem a parte mais difícil…..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256490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…..estudar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7251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Curso</a:t>
            </a:r>
            <a:r>
              <a:rPr lang="pt-PT" sz="1400" dirty="0" smtClean="0">
                <a:solidFill>
                  <a:schemeClr val="bg1"/>
                </a:solidFill>
              </a:rPr>
              <a:t>: Engenharia Biológica e Alimentar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602128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Curso: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sz="1400" dirty="0" smtClean="0">
                <a:solidFill>
                  <a:schemeClr val="bg1"/>
                </a:solidFill>
              </a:rPr>
              <a:t>Engenharia Alimentar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2400" y="6581830"/>
            <a:ext cx="9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Florbela Faria</a:t>
            </a:r>
            <a:endParaRPr lang="pt-PT" sz="1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189</Words>
  <Application>Microsoft Office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Fluxo</vt:lpstr>
      <vt:lpstr>Slide 1</vt:lpstr>
      <vt:lpstr>Slide 2</vt:lpstr>
      <vt:lpstr>Slide 3</vt:lpstr>
      <vt:lpstr>Slide 4</vt:lpstr>
      <vt:lpstr>Slide 5</vt:lpstr>
      <vt:lpstr>Slide 6</vt:lpstr>
    </vt:vector>
  </TitlesOfParts>
  <Company>Unicer.com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22911</dc:creator>
  <cp:lastModifiedBy>50154</cp:lastModifiedBy>
  <cp:revision>83</cp:revision>
  <dcterms:created xsi:type="dcterms:W3CDTF">2010-09-09T12:18:20Z</dcterms:created>
  <dcterms:modified xsi:type="dcterms:W3CDTF">2010-09-15T14:06:43Z</dcterms:modified>
</cp:coreProperties>
</file>