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  <a:srgbClr val="C9D17D"/>
    <a:srgbClr val="66CCFF"/>
    <a:srgbClr val="6699FF"/>
    <a:srgbClr val="4BD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62DF9-45A8-4B98-98A8-ED9E2ADB2E65}" type="datetimeFigureOut">
              <a:rPr lang="pt-PT" smtClean="0"/>
              <a:pPr/>
              <a:t>10-08-2010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B0F7-C53A-4E80-8750-7DCEDA5D92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3627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539552" y="5877272"/>
            <a:ext cx="806489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0070C0"/>
                </a:solidFill>
                <a:latin typeface="Chiller" pitchFamily="82" charset="0"/>
              </a:rPr>
              <a:t>Centro de Produção de Castelo de Vide</a:t>
            </a:r>
            <a:endParaRPr lang="pt-PT" sz="4400" b="1" dirty="0">
              <a:solidFill>
                <a:srgbClr val="0070C0"/>
              </a:solidFill>
              <a:latin typeface="Chiller" pitchFamily="82" charset="0"/>
            </a:endParaRPr>
          </a:p>
        </p:txBody>
      </p:sp>
      <p:sp>
        <p:nvSpPr>
          <p:cNvPr id="4" name="Rectângulo 3"/>
          <p:cNvSpPr/>
          <p:nvPr/>
        </p:nvSpPr>
        <p:spPr>
          <a:xfrm rot="20283165">
            <a:off x="-95240" y="327880"/>
            <a:ext cx="29713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Agosto 2010</a:t>
            </a:r>
            <a:endParaRPr lang="pt-P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 rot="20076678">
            <a:off x="5868144" y="2708920"/>
            <a:ext cx="3275856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FF0000"/>
                </a:solidFill>
                <a:latin typeface="Chiller" pitchFamily="82" charset="0"/>
              </a:rPr>
              <a:t>Sabores para o Verão</a:t>
            </a:r>
            <a:endParaRPr lang="pt-PT" sz="3600" b="1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4122737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 descr="HPIM1537.JPG"/>
          <p:cNvPicPr>
            <a:picLocks noChangeAspect="1"/>
          </p:cNvPicPr>
          <p:nvPr/>
        </p:nvPicPr>
        <p:blipFill>
          <a:blip r:embed="rId3" cstate="print"/>
          <a:srcRect l="36613" t="69017" r="48425" b="18304"/>
          <a:stretch>
            <a:fillRect/>
          </a:stretch>
        </p:blipFill>
        <p:spPr>
          <a:xfrm>
            <a:off x="6228184" y="2924944"/>
            <a:ext cx="1656184" cy="8085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4932040" cy="2420887"/>
          </a:xfrm>
        </p:spPr>
        <p:txBody>
          <a:bodyPr>
            <a:normAutofit/>
          </a:bodyPr>
          <a:lstStyle/>
          <a:p>
            <a:pPr algn="l"/>
            <a:r>
              <a:rPr lang="pt-PT" sz="3600" dirty="0" smtClean="0"/>
              <a:t>Para refrescar o nosso Verão a “</a:t>
            </a:r>
            <a:r>
              <a:rPr lang="pt-PT" sz="3600" dirty="0" err="1" smtClean="0">
                <a:solidFill>
                  <a:srgbClr val="FF0000"/>
                </a:solidFill>
              </a:rPr>
              <a:t>Vitalis</a:t>
            </a:r>
            <a:r>
              <a:rPr lang="pt-PT" sz="3600" dirty="0" smtClean="0"/>
              <a:t>”</a:t>
            </a:r>
            <a:r>
              <a:rPr lang="pt-PT" sz="3600" dirty="0" smtClean="0">
                <a:solidFill>
                  <a:srgbClr val="FF0000"/>
                </a:solidFill>
              </a:rPr>
              <a:t> </a:t>
            </a:r>
            <a:r>
              <a:rPr lang="pt-PT" sz="3600" dirty="0" smtClean="0"/>
              <a:t>tem</a:t>
            </a:r>
            <a:r>
              <a:rPr lang="pt-PT" sz="3600" dirty="0" smtClean="0">
                <a:solidFill>
                  <a:srgbClr val="FF0000"/>
                </a:solidFill>
              </a:rPr>
              <a:t> </a:t>
            </a:r>
            <a:r>
              <a:rPr lang="pt-PT" sz="3600" dirty="0" smtClean="0"/>
              <a:t>duas novas propostas:</a:t>
            </a:r>
            <a:endParaRPr lang="pt-PT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0851336">
            <a:off x="275492" y="2654505"/>
            <a:ext cx="3419008" cy="999748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o n</a:t>
            </a:r>
            <a:r>
              <a:rPr lang="pt-PT" b="1" dirty="0" smtClean="0"/>
              <a:t>o</a:t>
            </a:r>
            <a:r>
              <a:rPr lang="pt-PT" dirty="0" smtClean="0"/>
              <a:t>vo sabor </a:t>
            </a:r>
          </a:p>
          <a:p>
            <a:r>
              <a:rPr lang="pt-PT" dirty="0" smtClean="0"/>
              <a:t>LIMA &amp; HORTELÃ</a:t>
            </a:r>
            <a:endParaRPr lang="pt-PT" dirty="0"/>
          </a:p>
        </p:txBody>
      </p:sp>
      <p:pic>
        <p:nvPicPr>
          <p:cNvPr id="7" name="Imagem 6" descr="HPIM1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8904">
            <a:off x="174225" y="3957925"/>
            <a:ext cx="3744416" cy="230425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779912" y="30689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e a garrafa de </a:t>
            </a:r>
            <a:endParaRPr lang="pt-PT" sz="3200" dirty="0"/>
          </a:p>
        </p:txBody>
      </p:sp>
      <p:sp>
        <p:nvSpPr>
          <p:cNvPr id="11" name="CaixaDeTexto 10"/>
          <p:cNvSpPr txBox="1"/>
          <p:nvPr/>
        </p:nvSpPr>
        <p:spPr>
          <a:xfrm rot="21354582">
            <a:off x="5004048" y="3861048"/>
            <a:ext cx="3744416" cy="584775"/>
          </a:xfrm>
          <a:prstGeom prst="rect">
            <a:avLst/>
          </a:prstGeom>
          <a:solidFill>
            <a:srgbClr val="E6AF00"/>
          </a:solidFill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    LIMÃO MAGNÉSIO</a:t>
            </a:r>
            <a:endParaRPr lang="pt-P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0"/>
            <a:ext cx="412273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noFill/>
          <a:effectLst>
            <a:softEdge rad="12700"/>
          </a:effectLst>
        </p:spPr>
        <p:txBody>
          <a:bodyPr>
            <a:normAutofit fontScale="90000"/>
          </a:bodyPr>
          <a:lstStyle/>
          <a:p>
            <a:r>
              <a:rPr lang="pt-PT" dirty="0" smtClean="0"/>
              <a:t>Nunca digas </a:t>
            </a:r>
            <a:r>
              <a:rPr lang="pt-PT" u="sng" dirty="0" smtClean="0"/>
              <a:t>'desta água não beberei'.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4" name="Marcador de Posição de Conteúdo 3" descr="HPIM1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492872">
            <a:off x="4971665" y="1787806"/>
            <a:ext cx="3092456" cy="4149045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http://3.bp.blogspot.com/_RuaNOm1uJ9Q/Sdn2h3kQyWI/AAAAAAAAAyk/f1j9HNUkHIg/s400/fonte_vila_r.jpg"/>
          <p:cNvPicPr>
            <a:picLocks noChangeAspect="1" noChangeArrowheads="1"/>
          </p:cNvPicPr>
          <p:nvPr/>
        </p:nvPicPr>
        <p:blipFill>
          <a:blip r:embed="rId3" cstate="print"/>
          <a:srcRect l="10080" t="11340" r="9281" b="10709"/>
          <a:stretch>
            <a:fillRect/>
          </a:stretch>
        </p:blipFill>
        <p:spPr bwMode="auto">
          <a:xfrm rot="21116772">
            <a:off x="305843" y="1424979"/>
            <a:ext cx="3583102" cy="461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3"/>
            <a:ext cx="59594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5796136" y="903276"/>
            <a:ext cx="334786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3600" b="1" dirty="0" err="1" smtClean="0">
                <a:solidFill>
                  <a:schemeClr val="accent4">
                    <a:lumMod val="50000"/>
                  </a:schemeClr>
                </a:solidFill>
              </a:rPr>
              <a:t>Unicer</a:t>
            </a:r>
            <a:r>
              <a:rPr lang="pt-PT" sz="3600" b="1" dirty="0" smtClean="0">
                <a:solidFill>
                  <a:schemeClr val="accent4">
                    <a:lumMod val="50000"/>
                  </a:schemeClr>
                </a:solidFill>
              </a:rPr>
              <a:t> Águas Castelo de Vide</a:t>
            </a:r>
            <a:endParaRPr lang="pt-PT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516216" y="4437112"/>
            <a:ext cx="172819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Lina Andrade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54</Words>
  <Application>Microsoft Office PowerPoint</Application>
  <PresentationFormat>Apresentação no Ecrã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Diapositivo 1</vt:lpstr>
      <vt:lpstr>Para refrescar o nosso Verão a “Vitalis” tem duas novas propostas:</vt:lpstr>
      <vt:lpstr>Nunca digas 'desta água não beberei'. </vt:lpstr>
      <vt:lpstr>Diapositivo 4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Lina Andrade</dc:creator>
  <cp:lastModifiedBy>LMarques</cp:lastModifiedBy>
  <cp:revision>19</cp:revision>
  <dcterms:created xsi:type="dcterms:W3CDTF">2010-08-02T18:48:42Z</dcterms:created>
  <dcterms:modified xsi:type="dcterms:W3CDTF">2010-08-10T21:32:01Z</dcterms:modified>
</cp:coreProperties>
</file>