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"/>
  </p:notesMasterIdLst>
  <p:sldIdLst>
    <p:sldId id="271" r:id="rId2"/>
    <p:sldId id="266" r:id="rId3"/>
    <p:sldId id="273" r:id="rId4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9900"/>
    <a:srgbClr val="000099"/>
    <a:srgbClr val="336600"/>
    <a:srgbClr val="3E0000"/>
    <a:srgbClr val="9A9426"/>
    <a:srgbClr val="3366CC"/>
    <a:srgbClr val="0066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6671" autoAdjust="0"/>
  </p:normalViewPr>
  <p:slideViewPr>
    <p:cSldViewPr>
      <p:cViewPr>
        <p:scale>
          <a:sx n="80" d="100"/>
          <a:sy n="80" d="100"/>
        </p:scale>
        <p:origin x="-116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0CA59E-1840-4290-BAFB-B95A7DA299B2}" type="datetimeFigureOut">
              <a:rPr lang="pt-PT"/>
              <a:pPr>
                <a:defRPr/>
              </a:pPr>
              <a:t>10-08-2010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B81440-FE48-4034-B608-1EF66AC138C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819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7FB081-C88A-45F4-A1C6-05869C80B338}" type="slidenum">
              <a:rPr lang="pt-PT" smtClean="0"/>
              <a:pPr/>
              <a:t>1</a:t>
            </a:fld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92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FFEF72-C597-4647-A005-0B7B6A4B5921}" type="slidenum">
              <a:rPr lang="pt-PT" smtClean="0"/>
              <a:pPr/>
              <a:t>2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8FC6-73A8-4E99-A444-620CFBF945B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ED8C1-84DF-4521-A8A2-9F5642B1237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DCCF2-C60E-472B-8CFE-078418D6EE4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F3FA1-6393-46DE-82D9-59C7A6B3572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43A2F-F7A8-43F0-8CB7-9826689A8D5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561CA-4A51-43FF-B73A-0DBD98C3842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86B29-0073-41A7-8D8C-B29CFF794F6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372FD-5609-43AE-9DE1-532F0822396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7C105-6AE0-4727-9DFE-8003EB5C5DF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49C79-8E2F-4B94-9FA1-1929C2D265C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1E139-C817-49F6-AAC4-5221E70D938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do texto mestre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FA4298-8BF0-4F9A-B8B1-3F2437A6D38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advTm="6812">
    <p:dissolve/>
    <p:sndAc>
      <p:stSnd>
        <p:snd r:embed="rId13" name="New Wave Sound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http://ts4.images.live.com/images/thumbnail.aspx?q=802651376863&amp;id=42b4e0c81679ac6efd6955d792a38fd9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Unicer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50825" y="404813"/>
            <a:ext cx="14097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6"/>
          <p:cNvSpPr>
            <a:spLocks noChangeArrowheads="1"/>
          </p:cNvSpPr>
          <p:nvPr/>
        </p:nvSpPr>
        <p:spPr bwMode="auto">
          <a:xfrm>
            <a:off x="684213" y="1989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auto">
          <a:xfrm>
            <a:off x="0" y="353536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      </a:t>
            </a:r>
            <a:endParaRPr lang="pt-PT"/>
          </a:p>
        </p:txBody>
      </p:sp>
      <p:pic>
        <p:nvPicPr>
          <p:cNvPr id="2053" name="Picture 18" descr="Unicer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5750" y="428625"/>
            <a:ext cx="1555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9" descr="Unicer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0063" y="285750"/>
            <a:ext cx="1409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32"/>
          <p:cNvSpPr txBox="1">
            <a:spLocks noChangeArrowheads="1"/>
          </p:cNvSpPr>
          <p:nvPr/>
        </p:nvSpPr>
        <p:spPr bwMode="auto">
          <a:xfrm>
            <a:off x="6156325" y="422116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2056" name="Text Box 34"/>
          <p:cNvSpPr txBox="1">
            <a:spLocks noChangeArrowheads="1"/>
          </p:cNvSpPr>
          <p:nvPr/>
        </p:nvSpPr>
        <p:spPr bwMode="auto">
          <a:xfrm>
            <a:off x="6429375" y="4286250"/>
            <a:ext cx="242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2057" name="AutoShape 38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058" name="Título 1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r>
              <a:rPr lang="pt-PT" smtClean="0">
                <a:solidFill>
                  <a:srgbClr val="0070C0"/>
                </a:solidFill>
                <a:latin typeface="Algerian" pitchFamily="82" charset="0"/>
              </a:rPr>
              <a:t>Cp. Caramulo</a:t>
            </a:r>
          </a:p>
        </p:txBody>
      </p:sp>
      <p:pic>
        <p:nvPicPr>
          <p:cNvPr id="2059" name="Picture 17" descr="E:\Arquivo\fotos\Car3010 9\P10100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556000" y="-2667000"/>
            <a:ext cx="325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Box 12"/>
          <p:cNvSpPr txBox="1">
            <a:spLocks noChangeArrowheads="1"/>
          </p:cNvSpPr>
          <p:nvPr/>
        </p:nvSpPr>
        <p:spPr bwMode="auto">
          <a:xfrm>
            <a:off x="1116013" y="6237288"/>
            <a:ext cx="712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solidFill>
                  <a:srgbClr val="000099"/>
                </a:solidFill>
              </a:rPr>
              <a:t>Julho 2010</a:t>
            </a:r>
          </a:p>
        </p:txBody>
      </p:sp>
      <p:pic>
        <p:nvPicPr>
          <p:cNvPr id="2062" name="Picture 18" descr="Unicer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11188" y="0"/>
            <a:ext cx="1555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196752"/>
            <a:ext cx="7269163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812">
    <p:dissolve/>
    <p:sndAc>
      <p:stSnd>
        <p:snd r:embed="rId3" name="New Wave Sou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684213" y="1989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0" y="353536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PT" sz="1200">
                <a:solidFill>
                  <a:srgbClr val="000000"/>
                </a:solidFill>
              </a:rPr>
              <a:t>      </a:t>
            </a:r>
            <a:endParaRPr lang="pt-PT"/>
          </a:p>
        </p:txBody>
      </p:sp>
      <p:sp>
        <p:nvSpPr>
          <p:cNvPr id="3076" name="Text Box 32"/>
          <p:cNvSpPr txBox="1">
            <a:spLocks noChangeArrowheads="1"/>
          </p:cNvSpPr>
          <p:nvPr/>
        </p:nvSpPr>
        <p:spPr bwMode="auto">
          <a:xfrm>
            <a:off x="5929313" y="4221163"/>
            <a:ext cx="3106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3077" name="Text Box 34"/>
          <p:cNvSpPr txBox="1">
            <a:spLocks noChangeArrowheads="1"/>
          </p:cNvSpPr>
          <p:nvPr/>
        </p:nvSpPr>
        <p:spPr bwMode="auto">
          <a:xfrm>
            <a:off x="5500688" y="4286250"/>
            <a:ext cx="3132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3078" name="Text Box 36"/>
          <p:cNvSpPr txBox="1">
            <a:spLocks noChangeArrowheads="1"/>
          </p:cNvSpPr>
          <p:nvPr/>
        </p:nvSpPr>
        <p:spPr bwMode="auto">
          <a:xfrm>
            <a:off x="6215063" y="53578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>
                <a:solidFill>
                  <a:srgbClr val="006600"/>
                </a:solidFill>
              </a:rPr>
              <a:t>…</a:t>
            </a:r>
          </a:p>
        </p:txBody>
      </p:sp>
      <p:sp>
        <p:nvSpPr>
          <p:cNvPr id="3079" name="AutoShape 38" descr="view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80" name="Título 9"/>
          <p:cNvSpPr>
            <a:spLocks noGrp="1"/>
          </p:cNvSpPr>
          <p:nvPr>
            <p:ph type="title"/>
          </p:nvPr>
        </p:nvSpPr>
        <p:spPr>
          <a:xfrm>
            <a:off x="428625" y="285750"/>
            <a:ext cx="6951663" cy="1143000"/>
          </a:xfrm>
        </p:spPr>
        <p:txBody>
          <a:bodyPr/>
          <a:lstStyle/>
          <a:p>
            <a:r>
              <a:rPr lang="pt-PT" sz="2800" smtClean="0">
                <a:solidFill>
                  <a:srgbClr val="336600"/>
                </a:solidFill>
                <a:latin typeface="Algerian" pitchFamily="82" charset="0"/>
              </a:rPr>
              <a:t>O nosso Centro de Cara lavada</a:t>
            </a:r>
          </a:p>
        </p:txBody>
      </p:sp>
      <p:pic>
        <p:nvPicPr>
          <p:cNvPr id="3082" name="Picture 16" descr="d:\My Documents\My Pictures\fotografias rotulos\XTUKWCAC4RTT3CA0I0PQHCAVBKYMVCAMVDSHBCAXZC6A8CA086PJOCAGTZHZ6CA53A0WRCAW4QA5VCAIU53JYCA6T40Q5CAFZ4MYKCACXJV2HCAJ4EK5FCATJPJQXCAM7CGJNCAAKNR3YCAO46HUCCAVZT6H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188913"/>
            <a:ext cx="1152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d:\My Documents\My Pictures\New Folder (3)\DSCF15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801600" y="-9601200"/>
            <a:ext cx="57594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d:\My Documents\My Pictures\New Folder (3)\DSCF15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801600" y="-9601200"/>
            <a:ext cx="57594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d:\My Documents\My Pictures\cara\cara 1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2801600" y="-9601200"/>
            <a:ext cx="9599612" cy="719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d:\My Documents\My Pictures\cara\cara 1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2801600" y="-9601200"/>
            <a:ext cx="9599612" cy="719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d:\My Documents\My Pictures\cara\cara 1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2801600" y="-9601200"/>
            <a:ext cx="9599612" cy="719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Box 18"/>
          <p:cNvSpPr txBox="1">
            <a:spLocks noChangeArrowheads="1"/>
          </p:cNvSpPr>
          <p:nvPr/>
        </p:nvSpPr>
        <p:spPr bwMode="auto">
          <a:xfrm>
            <a:off x="4427538" y="2133600"/>
            <a:ext cx="417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latin typeface="Arial Narrow" pitchFamily="34" charset="0"/>
              </a:rPr>
              <a:t>- Renovámos a imagem do nosso CP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1196752"/>
            <a:ext cx="289560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4437112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2708920"/>
            <a:ext cx="289560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4678363"/>
            <a:ext cx="289560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6812">
    <p:dissolve/>
    <p:sndAc>
      <p:stSnd>
        <p:snd r:embed="rId4" name="New Wave Sou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pt-PT" dirty="0" smtClean="0">
                <a:solidFill>
                  <a:schemeClr val="accent2"/>
                </a:solidFill>
                <a:latin typeface="Algerian" pitchFamily="82" charset="0"/>
              </a:rPr>
              <a:t>Folheto CP Caramulo</a:t>
            </a: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7235825" y="1484313"/>
            <a:ext cx="1908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>
                <a:solidFill>
                  <a:schemeClr val="accent2"/>
                </a:solidFill>
              </a:rPr>
              <a:t>-Folheto executado para apresentar o nosso CP às visitas, comecando pelos “Ilustres”, que apresento a seguir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68278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789040"/>
            <a:ext cx="7070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6812">
    <p:dissolve/>
    <p:sndAc>
      <p:stSnd>
        <p:snd r:embed="rId3" name="New Wave Sound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 Unicode MS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46</Words>
  <Application>Microsoft Office PowerPoint</Application>
  <PresentationFormat>Apresentação no Ecrã (4:3)</PresentationFormat>
  <Paragraphs>11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4" baseType="lpstr">
      <vt:lpstr>Design padrão</vt:lpstr>
      <vt:lpstr>Cp. Caramulo</vt:lpstr>
      <vt:lpstr>O nosso Centro de Cara lavada</vt:lpstr>
      <vt:lpstr>Folheto CP Caramulo</vt:lpstr>
    </vt:vector>
  </TitlesOfParts>
  <Company>Pessoal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Lina Andrade</dc:creator>
  <cp:lastModifiedBy>LMarques</cp:lastModifiedBy>
  <cp:revision>130</cp:revision>
  <dcterms:created xsi:type="dcterms:W3CDTF">2009-07-08T21:53:40Z</dcterms:created>
  <dcterms:modified xsi:type="dcterms:W3CDTF">2010-08-10T21:39:48Z</dcterms:modified>
</cp:coreProperties>
</file>