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263" r:id="rId2"/>
    <p:sldId id="272" r:id="rId3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itchFamily="34" charset="-12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900"/>
    <a:srgbClr val="000099"/>
    <a:srgbClr val="336600"/>
    <a:srgbClr val="3E0000"/>
    <a:srgbClr val="9A9426"/>
    <a:srgbClr val="3366CC"/>
    <a:srgbClr val="0066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8" autoAdjust="0"/>
    <p:restoredTop sz="96671" autoAdjust="0"/>
  </p:normalViewPr>
  <p:slideViewPr>
    <p:cSldViewPr>
      <p:cViewPr>
        <p:scale>
          <a:sx n="80" d="100"/>
          <a:sy n="80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0CA59E-1840-4290-BAFB-B95A7DA299B2}" type="datetimeFigureOut">
              <a:rPr lang="pt-PT"/>
              <a:pPr>
                <a:defRPr/>
              </a:pPr>
              <a:t>10-08-2010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B81440-FE48-4034-B608-1EF66AC138C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6DB5F1-8CB4-483E-B426-BB8B9C9A7A3F}" type="slidenum">
              <a:rPr lang="pt-PT" smtClean="0"/>
              <a:pPr/>
              <a:t>2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8FC6-73A8-4E99-A444-620CFBF945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ED8C1-84DF-4521-A8A2-9F5642B1237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CCF2-C60E-472B-8CFE-078418D6EE4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3FA1-6393-46DE-82D9-59C7A6B3572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43A2F-F7A8-43F0-8CB7-9826689A8D5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61CA-4A51-43FF-B73A-0DBD98C3842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6B29-0073-41A7-8D8C-B29CFF794F6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372FD-5609-43AE-9DE1-532F0822396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C105-6AE0-4727-9DFE-8003EB5C5DF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49C79-8E2F-4B94-9FA1-1929C2D265C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1E139-C817-49F6-AAC4-5221E70D938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  <p:transition advTm="6812">
    <p:dissolve/>
    <p:sndAc>
      <p:stSnd>
        <p:snd r:embed="rId1" name="New Wave Sou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do texto mestre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FA4298-8BF0-4F9A-B8B1-3F2437A6D3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advTm="6812">
    <p:dissolve/>
    <p:sndAc>
      <p:stSnd>
        <p:snd r:embed="rId13" name="New Wave Sound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9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14375"/>
          </a:xfrm>
        </p:spPr>
        <p:txBody>
          <a:bodyPr/>
          <a:lstStyle/>
          <a:p>
            <a:r>
              <a:rPr lang="pt-PT" smtClean="0">
                <a:solidFill>
                  <a:srgbClr val="336600"/>
                </a:solidFill>
                <a:latin typeface="Algerian" pitchFamily="82" charset="0"/>
              </a:rPr>
              <a:t>Caramulo, O prazer de Bem receber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6000750" y="3000375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3708400" y="2276475"/>
            <a:ext cx="5111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1600"/>
              <a:t>Tivemos o prazer de receber no nosso Centro a visita dos “ilustres” representantes do Grupo Unicer.</a:t>
            </a:r>
          </a:p>
          <a:p>
            <a:r>
              <a:rPr lang="pt-PT" sz="1600"/>
              <a:t>Após a reunião  efectuada no Hotel do Caramulo, onde desfrutaram dos manjares serranos e de  uma das mais belas  paisagens,  a do  Vale de Besteiros , que vai da serra do Caramulo à serra da Estrela.</a:t>
            </a:r>
          </a:p>
          <a:p>
            <a:r>
              <a:rPr lang="pt-PT" sz="1600"/>
              <a:t>A visita foi conduzida pelos nossos Representantes mais directos, João e Aquiles.</a:t>
            </a:r>
          </a:p>
          <a:p>
            <a:r>
              <a:rPr lang="pt-PT" sz="1600"/>
              <a:t>No final da visita foi entregue uma pequena lembrança, juntamente com o o nosso panfleto do CP</a:t>
            </a:r>
          </a:p>
        </p:txBody>
      </p:sp>
      <p:pic>
        <p:nvPicPr>
          <p:cNvPr id="5125" name="Picture 6" descr="d:\My Documents\Meter Água CAR\cara 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01600" y="-9601200"/>
            <a:ext cx="5759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d:\My Documents\Meter Água CAR\cara 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801600" y="-9601200"/>
            <a:ext cx="5759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d:\My Documents\Meter Água CAR\cara 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13900" y="-7011988"/>
            <a:ext cx="57610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011863" y="29972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PT"/>
          </a:p>
        </p:txBody>
      </p:sp>
      <p:pic>
        <p:nvPicPr>
          <p:cNvPr id="5130" name="Picture 10" descr="d:\My Documents\My Pictures\cara\cara 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2" descr="d:\My Documents\My Pictures\cara\cara 1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 descr="d:\My Documents\My Pictures\fotografias rotulos\XTUKWCAC4RTT3CA0I0PQHCAVBKYMVCAMVDSHBCAXZC6A8CA086PJOCAGTZHZ6CA53A0WRCAW4QA5VCAIU53JYCA6T40Q5CAFZ4MYKCACXJV2HCAJ4EK5FCATJPJQXCAM7CGJNCAAKNR3YCAO46HUCCAVZT6H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1475" y="765175"/>
            <a:ext cx="11525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700808"/>
            <a:ext cx="2887663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365104"/>
            <a:ext cx="28956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12">
    <p:dissolve/>
    <p:sndAc>
      <p:stSnd>
        <p:snd r:embed="rId3" name="New Wave Sound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>
                <a:solidFill>
                  <a:srgbClr val="669900"/>
                </a:solidFill>
                <a:latin typeface="Algerian" pitchFamily="82" charset="0"/>
              </a:rPr>
              <a:t>Visita dos nossos “Ilustres” Representantes</a:t>
            </a:r>
          </a:p>
        </p:txBody>
      </p:sp>
      <p:pic>
        <p:nvPicPr>
          <p:cNvPr id="6147" name="Picture 3" descr="d:\My Documents\My Pictures\New Folder (3)\DSCF1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2801600" y="-9601200"/>
            <a:ext cx="9599612" cy="71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372225" y="616585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>
                <a:latin typeface="Arial Narrow" pitchFamily="34" charset="0"/>
              </a:rPr>
              <a:t>Caramulo 16.07.2010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613" y="1700213"/>
            <a:ext cx="7216775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6812">
    <p:dissolve/>
    <p:sndAc>
      <p:stSnd>
        <p:snd r:embed="rId4" name="New Wave Sound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Unicode MS"/>
        <a:ea typeface="Arial Unicode MS"/>
        <a:cs typeface="Arial Unicode MS"/>
      </a:majorFont>
      <a:minorFont>
        <a:latin typeface="Arial Unicode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107</Words>
  <Application>Microsoft Office PowerPoint</Application>
  <PresentationFormat>Apresentação no Ecrã (4:3)</PresentationFormat>
  <Paragraphs>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3" baseType="lpstr">
      <vt:lpstr>Design padrão</vt:lpstr>
      <vt:lpstr>Caramulo, O prazer de Bem receber</vt:lpstr>
      <vt:lpstr>Visita dos nossos “Ilustres” Representantes</vt:lpstr>
    </vt:vector>
  </TitlesOfParts>
  <Company>Pessoal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Lina Andrade</dc:creator>
  <cp:lastModifiedBy>LMarques</cp:lastModifiedBy>
  <cp:revision>130</cp:revision>
  <dcterms:created xsi:type="dcterms:W3CDTF">2009-07-08T21:53:40Z</dcterms:created>
  <dcterms:modified xsi:type="dcterms:W3CDTF">2010-08-10T21:40:23Z</dcterms:modified>
</cp:coreProperties>
</file>