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71" r:id="rId2"/>
    <p:sldId id="266" r:id="rId3"/>
    <p:sldId id="263" r:id="rId4"/>
    <p:sldId id="272" r:id="rId5"/>
    <p:sldId id="270" r:id="rId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336600"/>
    <a:srgbClr val="669900"/>
    <a:srgbClr val="3E0000"/>
    <a:srgbClr val="9A9426"/>
    <a:srgbClr val="3366CC"/>
    <a:srgbClr val="00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6471" autoAdjust="0"/>
  </p:normalViewPr>
  <p:slideViewPr>
    <p:cSldViewPr>
      <p:cViewPr>
        <p:scale>
          <a:sx n="80" d="100"/>
          <a:sy n="80" d="100"/>
        </p:scale>
        <p:origin x="-2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171826-9B36-4CF3-BF27-9187F9888B03}" type="datetimeFigureOut">
              <a:rPr lang="pt-PT"/>
              <a:pPr>
                <a:defRPr/>
              </a:pPr>
              <a:t>19-05-2010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5FA42D-21F8-4FF4-8549-67435A036CA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1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5C2B2D-792A-4BF4-847C-89C02D3CE146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92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53B4C-33C6-402A-8C0C-C2B730608DC8}" type="slidenum">
              <a:rPr lang="pt-PT" smtClean="0"/>
              <a:pPr/>
              <a:t>2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02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6CEE6-854F-43A6-BF3B-F394260A11C2}" type="slidenum">
              <a:rPr lang="pt-PT" smtClean="0"/>
              <a:pPr/>
              <a:t>5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2AD2-4E05-4018-8697-C6111FA2A9A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0594-ED66-4ADC-A807-6512C60556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606D-11B1-40DB-AD18-9674E7F2E65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8DE7-760B-4A32-8BDC-D122C20D8A8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1E6E-1AB9-4F0B-8ECA-68EEA84A73B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BC43-60CC-41B6-8029-34E02D5416E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58FB7-7D6C-440E-A331-2357BD68A1B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42A7-F1FA-402B-A23B-C45CCE57E78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3F8A-E4C3-4865-A3CA-2B732E2F6F4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5476-94CB-4A07-99CA-7CA4E42F176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EBDE4-37D6-4EE1-B5CF-8C4A7AD8542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B47424-1EFA-4653-AC00-48E07274373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http://ts4.images.live.com/images/thumbnail.aspx?q=802651376863&amp;id=42b4e0c81679ac6efd6955d792a38fd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s4.images.live.com/images/thumbnail.aspx?q=802651376863&amp;id=42b4e0c81679ac6efd6955d792a38fd9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Unicer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75" y="0"/>
            <a:ext cx="1409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pic>
        <p:nvPicPr>
          <p:cNvPr id="2053" name="Picture 18" descr="Unicer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50" y="428625"/>
            <a:ext cx="1555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9" descr="Unicer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0063" y="285750"/>
            <a:ext cx="1409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6156325" y="42211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056" name="Text Box 34"/>
          <p:cNvSpPr txBox="1">
            <a:spLocks noChangeArrowheads="1"/>
          </p:cNvSpPr>
          <p:nvPr/>
        </p:nvSpPr>
        <p:spPr bwMode="auto">
          <a:xfrm>
            <a:off x="6429375" y="4286250"/>
            <a:ext cx="242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057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8" name="Título 1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229600" cy="1143000"/>
          </a:xfrm>
        </p:spPr>
        <p:txBody>
          <a:bodyPr/>
          <a:lstStyle/>
          <a:p>
            <a:r>
              <a:rPr lang="pt-PT" smtClean="0">
                <a:solidFill>
                  <a:srgbClr val="0070C0"/>
                </a:solidFill>
                <a:latin typeface="Algerian" pitchFamily="82" charset="0"/>
              </a:rPr>
              <a:t>Cp. Caramulo</a:t>
            </a:r>
          </a:p>
        </p:txBody>
      </p:sp>
      <p:pic>
        <p:nvPicPr>
          <p:cNvPr id="2059" name="Picture 17" descr="E:\Arquivo\fotos\Car3010 9\P101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56000" y="-2667000"/>
            <a:ext cx="32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0" descr="d:\My Documents\New Folder\CARAMULO\P414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1428750"/>
            <a:ext cx="7143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Box 12"/>
          <p:cNvSpPr txBox="1">
            <a:spLocks noChangeArrowheads="1"/>
          </p:cNvSpPr>
          <p:nvPr/>
        </p:nvSpPr>
        <p:spPr bwMode="auto">
          <a:xfrm>
            <a:off x="1857375" y="6286500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99"/>
                </a:solidFill>
              </a:rPr>
              <a:t>Abril 2010</a:t>
            </a:r>
          </a:p>
        </p:txBody>
      </p:sp>
    </p:spTree>
  </p:cSld>
  <p:clrMapOvr>
    <a:masterClrMapping/>
  </p:clrMapOvr>
  <p:transition advTm="275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sp>
        <p:nvSpPr>
          <p:cNvPr id="3076" name="Text Box 32"/>
          <p:cNvSpPr txBox="1">
            <a:spLocks noChangeArrowheads="1"/>
          </p:cNvSpPr>
          <p:nvPr/>
        </p:nvSpPr>
        <p:spPr bwMode="auto">
          <a:xfrm>
            <a:off x="5929313" y="4221163"/>
            <a:ext cx="310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077" name="Text Box 34"/>
          <p:cNvSpPr txBox="1">
            <a:spLocks noChangeArrowheads="1"/>
          </p:cNvSpPr>
          <p:nvPr/>
        </p:nvSpPr>
        <p:spPr bwMode="auto">
          <a:xfrm>
            <a:off x="5500688" y="428625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078" name="Text Box 36"/>
          <p:cNvSpPr txBox="1">
            <a:spLocks noChangeArrowheads="1"/>
          </p:cNvSpPr>
          <p:nvPr/>
        </p:nvSpPr>
        <p:spPr bwMode="auto">
          <a:xfrm>
            <a:off x="6215063" y="53578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3079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0" name="Título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4543425" cy="1143000"/>
          </a:xfrm>
        </p:spPr>
        <p:txBody>
          <a:bodyPr/>
          <a:lstStyle/>
          <a:p>
            <a:r>
              <a:rPr lang="pt-PT" sz="2800" smtClean="0">
                <a:solidFill>
                  <a:srgbClr val="336600"/>
                </a:solidFill>
                <a:latin typeface="Algerian" pitchFamily="82" charset="0"/>
              </a:rPr>
              <a:t>Cartazes Institucionais</a:t>
            </a:r>
          </a:p>
        </p:txBody>
      </p:sp>
      <p:sp>
        <p:nvSpPr>
          <p:cNvPr id="3081" name="CaixaDeTexto 20"/>
          <p:cNvSpPr txBox="1">
            <a:spLocks noChangeArrowheads="1"/>
          </p:cNvSpPr>
          <p:nvPr/>
        </p:nvSpPr>
        <p:spPr bwMode="auto">
          <a:xfrm>
            <a:off x="5072063" y="1285875"/>
            <a:ext cx="4071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3366CC"/>
                </a:solidFill>
              </a:rPr>
              <a:t>Cartazes institucionais, foram aplicados no Caramulo, com empenho e dedicação, mas com alguma tristeza, pois como é visível nem a mais pequena referencia ao Caramulo.</a:t>
            </a:r>
          </a:p>
        </p:txBody>
      </p:sp>
      <p:pic>
        <p:nvPicPr>
          <p:cNvPr id="3082" name="Picture 14" descr="d:\My Documents\New Folder\CARAMULO\P4070015.JPG"/>
          <p:cNvPicPr>
            <a:picLocks noChangeAspect="1" noChangeArrowheads="1"/>
          </p:cNvPicPr>
          <p:nvPr/>
        </p:nvPicPr>
        <p:blipFill>
          <a:blip r:embed="rId3" cstate="print"/>
          <a:srcRect l="10127" t="5455" r="6329" b="23636"/>
          <a:stretch>
            <a:fillRect/>
          </a:stretch>
        </p:blipFill>
        <p:spPr bwMode="auto">
          <a:xfrm>
            <a:off x="214313" y="1357313"/>
            <a:ext cx="2828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 descr="d:\My Documents\New Folder\CARAMULO\P4070013.JPG"/>
          <p:cNvPicPr>
            <a:picLocks noChangeAspect="1" noChangeArrowheads="1"/>
          </p:cNvPicPr>
          <p:nvPr/>
        </p:nvPicPr>
        <p:blipFill>
          <a:blip r:embed="rId4" cstate="print"/>
          <a:srcRect l="9921" t="10692" r="15663" b="14467"/>
          <a:stretch>
            <a:fillRect/>
          </a:stretch>
        </p:blipFill>
        <p:spPr bwMode="auto">
          <a:xfrm>
            <a:off x="6572250" y="4500563"/>
            <a:ext cx="2203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642938" y="5143500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Não somos Produto UNICER ?</a:t>
            </a:r>
          </a:p>
        </p:txBody>
      </p:sp>
      <p:pic>
        <p:nvPicPr>
          <p:cNvPr id="3085" name="Picture 13" descr="d:\My Documents\New Folder\CARAMULO\P407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357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:\My Documents\New Folder\CARAMULO\P407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3357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63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0"/>
          <p:cNvSpPr txBox="1">
            <a:spLocks noChangeArrowheads="1"/>
          </p:cNvSpPr>
          <p:nvPr/>
        </p:nvSpPr>
        <p:spPr bwMode="auto">
          <a:xfrm>
            <a:off x="6143625" y="3857625"/>
            <a:ext cx="3000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>
                <a:solidFill>
                  <a:srgbClr val="000099"/>
                </a:solidFill>
              </a:rPr>
              <a:t>Para nós, </a:t>
            </a:r>
            <a:r>
              <a:rPr lang="pt-PT" sz="2000" b="1">
                <a:solidFill>
                  <a:srgbClr val="000099"/>
                </a:solidFill>
              </a:rPr>
              <a:t>CARAMULO</a:t>
            </a:r>
            <a:r>
              <a:rPr lang="pt-PT" sz="2000">
                <a:solidFill>
                  <a:srgbClr val="000099"/>
                </a:solidFill>
              </a:rPr>
              <a:t> será sempre a primeira escolha</a:t>
            </a: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14375"/>
          </a:xfrm>
        </p:spPr>
        <p:txBody>
          <a:bodyPr/>
          <a:lstStyle/>
          <a:p>
            <a:r>
              <a:rPr lang="pt-PT" smtClean="0">
                <a:solidFill>
                  <a:srgbClr val="336600"/>
                </a:solidFill>
                <a:latin typeface="Algerian" pitchFamily="82" charset="0"/>
              </a:rPr>
              <a:t>Unicer Caramulo</a:t>
            </a:r>
          </a:p>
        </p:txBody>
      </p:sp>
      <p:pic>
        <p:nvPicPr>
          <p:cNvPr id="4100" name="Picture 9" descr="d:\My Documents\My Pictures\fotografias rotulos\P5010001.JPG"/>
          <p:cNvPicPr>
            <a:picLocks noChangeAspect="1" noChangeArrowheads="1"/>
          </p:cNvPicPr>
          <p:nvPr/>
        </p:nvPicPr>
        <p:blipFill>
          <a:blip r:embed="rId2" cstate="print"/>
          <a:srcRect t="31421" b="47083"/>
          <a:stretch>
            <a:fillRect/>
          </a:stretch>
        </p:blipFill>
        <p:spPr bwMode="auto">
          <a:xfrm>
            <a:off x="428625" y="1428750"/>
            <a:ext cx="57594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:\DCIM\100OLYMP\P510001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85813" y="24288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6000750" y="30003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4103" name="Picture 18" descr="Unic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58000" y="1428750"/>
            <a:ext cx="1555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Unic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215188" y="1214438"/>
            <a:ext cx="1555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6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solidFill>
                  <a:srgbClr val="7030A0"/>
                </a:solidFill>
                <a:latin typeface="Algerian" pitchFamily="82" charset="0"/>
              </a:rPr>
              <a:t>A1ª Auditoria Integrada</a:t>
            </a:r>
          </a:p>
        </p:txBody>
      </p:sp>
      <p:pic>
        <p:nvPicPr>
          <p:cNvPr id="5123" name="Picture 4" descr="d:\My Documents\My Pictures\New Folder\Auditoria integrad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3840162" cy="2879725"/>
          </a:xfrm>
          <a:noFill/>
        </p:spPr>
      </p:pic>
      <p:pic>
        <p:nvPicPr>
          <p:cNvPr id="5124" name="Picture 5" descr="d:\My Documents\My Pictures\New Folder\Auditoria integrada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1443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d:\My Documents\My Pictures\New Folder\Copy of Auditoria integrada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978275"/>
            <a:ext cx="2813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d:\My Documents\My Pictures\New Folder\Copy of Auditoria integrada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3978275"/>
            <a:ext cx="25320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0" y="4429125"/>
            <a:ext cx="3786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Realizou-se nos dias 13 e 14 Abril, no CP Caramulo a 1ª Auditoria Integrada de Qualidade, Ambiente e Segurança.</a:t>
            </a:r>
          </a:p>
          <a:p>
            <a:r>
              <a:rPr lang="pt-PT"/>
              <a:t>Correu como esperado foi um bom teste.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rgbClr val="006600"/>
                </a:solidFill>
                <a:latin typeface="Algerian" pitchFamily="82" charset="0"/>
              </a:rPr>
              <a:t>Limpeza das Captações</a:t>
            </a:r>
          </a:p>
        </p:txBody>
      </p:sp>
      <p:pic>
        <p:nvPicPr>
          <p:cNvPr id="6147" name="Picture 9" descr="d:\My Documents\New Folder\CARAMULO\P408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d:\My Documents\New Folder\CARAMULO\P414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0" y="-4699000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d:\My Documents\New Folder\CARAMULO\P414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0" y="-4699000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d:\My Documents\New Folder\CARAMULO\P414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3143250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143250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" descr="d:\My Documents\New Folder\CARAMULO\Copy of P414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0" y="-4699000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7"/>
          <p:cNvSpPr txBox="1">
            <a:spLocks noChangeArrowheads="1"/>
          </p:cNvSpPr>
          <p:nvPr/>
        </p:nvSpPr>
        <p:spPr bwMode="auto">
          <a:xfrm>
            <a:off x="4857750" y="2000250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Foi efectuada a limpeza de algumas captações Caramulo, 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785813" y="5214938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99"/>
                </a:solidFill>
                <a:latin typeface="Algerian" pitchFamily="82" charset="0"/>
              </a:rPr>
              <a:t>Aguas Mil</a:t>
            </a:r>
            <a:r>
              <a:rPr lang="pt-PT">
                <a:solidFill>
                  <a:srgbClr val="000099"/>
                </a:solidFill>
              </a:rPr>
              <a:t>, Empresa responsável pela operação de limpeza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6143625" y="62865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99"/>
                </a:solidFill>
              </a:rPr>
              <a:t>Celeste Rocha</a:t>
            </a:r>
          </a:p>
        </p:txBody>
      </p:sp>
    </p:spTree>
  </p:cSld>
  <p:clrMapOvr>
    <a:masterClrMapping/>
  </p:clrMapOvr>
  <p:transition advTm="536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115</Words>
  <Application>Microsoft Office PowerPoint</Application>
  <PresentationFormat>Apresentação no Ecrã (4:3)</PresentationFormat>
  <Paragraphs>20</Paragraphs>
  <Slides>5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 Unicode MS</vt:lpstr>
      <vt:lpstr>Arial</vt:lpstr>
      <vt:lpstr>Calibri</vt:lpstr>
      <vt:lpstr>Algerian</vt:lpstr>
      <vt:lpstr>Design padrão</vt:lpstr>
      <vt:lpstr>Cp. Caramulo</vt:lpstr>
      <vt:lpstr>Cartazes Institucionais</vt:lpstr>
      <vt:lpstr>Unicer Caramulo</vt:lpstr>
      <vt:lpstr>A1ª Auditoria Integrada</vt:lpstr>
      <vt:lpstr>Limpeza das Captações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102</cp:revision>
  <dcterms:created xsi:type="dcterms:W3CDTF">2009-07-08T21:53:40Z</dcterms:created>
  <dcterms:modified xsi:type="dcterms:W3CDTF">2010-05-19T22:50:18Z</dcterms:modified>
</cp:coreProperties>
</file>