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62" r:id="rId3"/>
    <p:sldId id="256" r:id="rId4"/>
    <p:sldId id="260" r:id="rId5"/>
    <p:sldId id="258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5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0DBD50C-F5AC-486D-BA8A-57B5AAEF8BA6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6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B6EBB6-7DED-4FF8-85D6-5D5B770BEA5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C9DB-C832-45EA-B081-7BF4EC24ABFF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0E88-DDFD-497C-9B20-14D0160BB12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9540-B3F5-4108-89E4-6C4808CA9D1D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83F4B-9645-491B-9E82-26A161A20F7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44DA-DA35-4705-BFC6-B7CA561D032C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3D67-573A-466A-BE63-E681897422B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ctângulo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iângulo isósceles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exão recta 14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15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B794-BC26-40B7-80CA-992A052874D3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9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C29A1-DDBF-441A-B351-873A8B6E63D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646B-DC1B-49A2-9FDC-763E7D734416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6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37130-D813-4CA6-BD3D-BDB7FC1470A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2557-67D4-4105-9DD3-E4B6365CBD8C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203C398-5373-4C37-8559-9B10D5A76B5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1D49-2ED2-48C4-925A-45888B0E91EC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4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01707-5731-47BC-BF90-217CEA9EFFD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13E3-F19E-4C89-8F6D-FC9D906A8EAF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074A-158B-4D28-A95F-4E7BA7C4898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9D8E51E-1F2E-4F1A-8BE1-0BCF3ECE1AC7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BFF2CE0-B3D5-4AA5-AF07-15AC4B20041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086982E-D647-4B98-AADB-C6085A1C4B6C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7658E2C-318F-4C32-B71E-5A11C658360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0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2FE85A-7FE7-4424-8BDC-D0EADE804014}" type="datetimeFigureOut">
              <a:rPr lang="pt-PT"/>
              <a:pPr>
                <a:defRPr/>
              </a:pPr>
              <a:t>15-02-2010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DA36B4-FA7B-40F2-B0E6-7CAEE20FFBF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65" r:id="rId4"/>
    <p:sldLayoutId id="2147483873" r:id="rId5"/>
    <p:sldLayoutId id="2147483866" r:id="rId6"/>
    <p:sldLayoutId id="2147483867" r:id="rId7"/>
    <p:sldLayoutId id="2147483874" r:id="rId8"/>
    <p:sldLayoutId id="2147483875" r:id="rId9"/>
    <p:sldLayoutId id="2147483868" r:id="rId10"/>
    <p:sldLayoutId id="2147483869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776288"/>
            <a:ext cx="8460612" cy="1470025"/>
          </a:xfrm>
        </p:spPr>
        <p:txBody>
          <a:bodyPr>
            <a:normAutofit fontScale="90000"/>
          </a:bodyPr>
          <a:lstStyle/>
          <a:p>
            <a:pPr marL="484632" indent="0" algn="l" eaLnBrk="1" fontAlgn="auto" hangingPunct="1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Unicer</a:t>
            </a: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Águas</a:t>
            </a:r>
            <a:b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Centro de Produção de          Castelo de Vide</a:t>
            </a:r>
            <a:endParaRPr lang="pt-P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1928813"/>
            <a:ext cx="35369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Queremos apresentar duas novas alterações à Água </a:t>
            </a:r>
            <a:r>
              <a:rPr lang="pt-PT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Vitalis</a:t>
            </a: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 </a:t>
            </a:r>
            <a:endParaRPr lang="pt-P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642938" y="1857375"/>
            <a:ext cx="4071937" cy="1000125"/>
          </a:xfrm>
        </p:spPr>
        <p:txBody>
          <a:bodyPr/>
          <a:lstStyle/>
          <a:p>
            <a:pPr eaLnBrk="1" hangingPunct="1"/>
            <a:r>
              <a:rPr lang="pt-PT" smtClean="0"/>
              <a:t>Foi-lhe alterado o corpo.</a:t>
            </a:r>
          </a:p>
          <a:p>
            <a:pPr eaLnBrk="1" hangingPunct="1"/>
            <a:endParaRPr lang="pt-PT" smtClean="0"/>
          </a:p>
        </p:txBody>
      </p:sp>
      <p:sp>
        <p:nvSpPr>
          <p:cNvPr id="9220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5357813" y="2786063"/>
            <a:ext cx="3328987" cy="3786187"/>
          </a:xfrm>
        </p:spPr>
        <p:txBody>
          <a:bodyPr/>
          <a:lstStyle/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Foi-lhe alterada a forma.</a:t>
            </a:r>
          </a:p>
        </p:txBody>
      </p:sp>
      <p:pic>
        <p:nvPicPr>
          <p:cNvPr id="8" name="Picture 2" descr="C:\Users\Lina Andrade\Documents\fotografias\DCIM\100HP627\Fevereiro\HPIM91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286124"/>
            <a:ext cx="4320000" cy="3219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026" name="Picture 2" descr="C:\Users\Lina Andrade\Documents\fotografias\DCIM\100HP627\HPIM91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5" y="4286256"/>
            <a:ext cx="2897999" cy="2160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flipH="1">
            <a:off x="11501438" y="776288"/>
            <a:ext cx="46037" cy="652462"/>
          </a:xfrm>
          <a:ln>
            <a:solidFill>
              <a:srgbClr val="0070C0"/>
            </a:solidFill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484188" eaLnBrk="1" hangingPunct="1">
              <a:defRPr/>
            </a:pPr>
            <a:endParaRPr lang="pt-PT" sz="400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5143512"/>
            <a:ext cx="6286544" cy="17144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b="1" i="1" dirty="0" smtClean="0">
                <a:solidFill>
                  <a:schemeClr val="accent1">
                    <a:lumMod val="50000"/>
                  </a:schemeClr>
                </a:solidFill>
              </a:rPr>
              <a:t>Fevereiro de 2010 é o Mês do lançamento da Água </a:t>
            </a:r>
            <a:r>
              <a:rPr lang="pt-PT" b="1" i="1" dirty="0" err="1" smtClean="0">
                <a:solidFill>
                  <a:schemeClr val="accent1">
                    <a:lumMod val="50000"/>
                  </a:schemeClr>
                </a:solidFill>
              </a:rPr>
              <a:t>Vitalis</a:t>
            </a:r>
            <a:r>
              <a:rPr lang="pt-PT" b="1" i="1" dirty="0" smtClean="0">
                <a:solidFill>
                  <a:schemeClr val="accent1">
                    <a:lumMod val="50000"/>
                  </a:schemeClr>
                </a:solidFill>
              </a:rPr>
              <a:t> em corpo de Garrafão 18,9L.</a:t>
            </a:r>
            <a:endParaRPr lang="pt-PT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Lina Andrade\Documents\fotografias\DCIM\100HP627\Fevereiro\HPIM9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"/>
            <a:ext cx="2898775" cy="2160588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028" name="Picture 4" descr="C:\Users\Lina Andrade\Documents\fotografias\DCIM\100HP627\Fevereiro\HPIM91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3571875"/>
            <a:ext cx="1785937" cy="2928938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4" name="Picture 2" descr="C:\Users\Lina Andrade\Documents\fotografias\DCIM\100HP627\Fevereiro\HPIM916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08" y="1500174"/>
            <a:ext cx="4504761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0247" name="CaixaDeTexto 6"/>
          <p:cNvSpPr txBox="1">
            <a:spLocks noChangeArrowheads="1"/>
          </p:cNvSpPr>
          <p:nvPr/>
        </p:nvSpPr>
        <p:spPr bwMode="auto">
          <a:xfrm>
            <a:off x="2928938" y="0"/>
            <a:ext cx="60007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latin typeface="Century Gothic" pitchFamily="34" charset="0"/>
              </a:rPr>
              <a:t>No espaço que era usado para “armazém” de testemunhos, junto à linha 1,  foi instalada uma nova linha.</a:t>
            </a:r>
          </a:p>
          <a:p>
            <a:endParaRPr lang="pt-PT">
              <a:latin typeface="Century Gothic" pitchFamily="34" charset="0"/>
            </a:endParaRPr>
          </a:p>
        </p:txBody>
      </p:sp>
      <p:sp>
        <p:nvSpPr>
          <p:cNvPr id="8" name="Chamada com Linha 3 (Barra de Destaque) 7"/>
          <p:cNvSpPr/>
          <p:nvPr/>
        </p:nvSpPr>
        <p:spPr>
          <a:xfrm>
            <a:off x="214313" y="142875"/>
            <a:ext cx="1071562" cy="500063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7080"/>
              <a:gd name="adj8" fmla="val 39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/>
              <a:t>LINHA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Imagens que queremos frequentes na recentemente criada </a:t>
            </a:r>
            <a:r>
              <a:rPr lang="pt-PT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Linha 5</a:t>
            </a:r>
            <a:endParaRPr lang="pt-PT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" name="Picture 2" descr="C:\Users\Lina Andrade\Documents\fotografias\DCIM\100HP627\Fevereiro\HPIM91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00562" y="1428736"/>
            <a:ext cx="1855868" cy="2492165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5" name="Picture 5" descr="C:\Users\Lina Andrade\Documents\fotografias\DCIM\100HP627\Fevereiro\HPIM91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4500563"/>
            <a:ext cx="2028825" cy="207168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Picture 6" descr="C:\Users\Lina Andrade\Documents\fotografias\DCIM\100HP627\Fevereiro\HPIM91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1928813"/>
            <a:ext cx="2357438" cy="2065337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1026" name="Picture 2" descr="C:\Users\Lina Andrade\Documents\fotografias\DCIM\100HP627\Fevereiro\HPIM91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2428875"/>
            <a:ext cx="2500313" cy="18637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027" name="Picture 3" descr="C:\Users\Lina Andrade\Documents\fotografias\DCIM\100HP627\Fevereiro\HPIM91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4572000"/>
            <a:ext cx="3067050" cy="19208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8" name="Picture 2" descr="C:\Users\Lina Andrade\Documents\fotografias\DCIM\100HP627\Fevereiro\HPIM911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13" y="4572000"/>
            <a:ext cx="2397125" cy="178593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9" name="Picture 3" descr="C:\Users\Lina Andrade\Documents\fotografias\DCIM\100HP627\Fevereiro\HPIM919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63" y="2286000"/>
            <a:ext cx="1571625" cy="21082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:\Users\Lina Andrade\Documents\fotografias\DCIM\100HP627\Fevereiro\HPIM9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3357563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" descr="G:\DCIM\100HP627\HPIM91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1857375"/>
            <a:ext cx="2857500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G:\DCIM\100HP627\HPIM93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0438"/>
            <a:ext cx="390525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ndulado 8"/>
          <p:cNvSpPr/>
          <p:nvPr/>
        </p:nvSpPr>
        <p:spPr>
          <a:xfrm>
            <a:off x="1357313" y="4429125"/>
            <a:ext cx="2428875" cy="78581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/>
              <a:t>Pronta para a viagem…</a:t>
            </a:r>
          </a:p>
        </p:txBody>
      </p:sp>
      <p:sp>
        <p:nvSpPr>
          <p:cNvPr id="10" name="Sorriso 9"/>
          <p:cNvSpPr/>
          <p:nvPr/>
        </p:nvSpPr>
        <p:spPr>
          <a:xfrm>
            <a:off x="4714875" y="4429125"/>
            <a:ext cx="1428750" cy="12858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/>
          </a:p>
        </p:txBody>
      </p:sp>
      <p:sp>
        <p:nvSpPr>
          <p:cNvPr id="11" name="Chamada em forma de nuvem 10"/>
          <p:cNvSpPr/>
          <p:nvPr/>
        </p:nvSpPr>
        <p:spPr>
          <a:xfrm>
            <a:off x="3429000" y="0"/>
            <a:ext cx="2500313" cy="1357313"/>
          </a:xfrm>
          <a:prstGeom prst="cloudCallout">
            <a:avLst>
              <a:gd name="adj1" fmla="val -91885"/>
              <a:gd name="adj2" fmla="val 83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/>
              <a:t>A imagem final  no novo corpo.</a:t>
            </a:r>
          </a:p>
        </p:txBody>
      </p:sp>
      <p:sp>
        <p:nvSpPr>
          <p:cNvPr id="12296" name="CaixaDeTexto 13"/>
          <p:cNvSpPr txBox="1">
            <a:spLocks noChangeArrowheads="1"/>
          </p:cNvSpPr>
          <p:nvPr/>
        </p:nvSpPr>
        <p:spPr bwMode="auto">
          <a:xfrm>
            <a:off x="6000750" y="214313"/>
            <a:ext cx="2643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>
                <a:latin typeface="Century Gothic" pitchFamily="34" charset="0"/>
              </a:rPr>
              <a:t>fonteviva</a:t>
            </a:r>
            <a:r>
              <a:rPr lang="pt-PT">
                <a:latin typeface="Century Gothic" pitchFamily="34" charset="0"/>
              </a:rPr>
              <a:t> em garrafão de 18,9L será a novidade e a nova  realidade de Castelo de Vide.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000500" y="6072188"/>
            <a:ext cx="5143500" cy="369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latin typeface="+mn-lt"/>
                <a:cs typeface="+mn-cs"/>
              </a:rPr>
              <a:t>Vitalis</a:t>
            </a:r>
            <a:r>
              <a:rPr lang="pt-PT" dirty="0">
                <a:latin typeface="+mn-lt"/>
                <a:cs typeface="+mn-cs"/>
              </a:rPr>
              <a:t> + </a:t>
            </a:r>
            <a:r>
              <a:rPr lang="pt-PT" dirty="0" err="1">
                <a:latin typeface="+mn-lt"/>
                <a:cs typeface="+mn-cs"/>
              </a:rPr>
              <a:t>fonteviva</a:t>
            </a:r>
            <a:r>
              <a:rPr lang="pt-PT" dirty="0">
                <a:latin typeface="+mn-lt"/>
                <a:cs typeface="+mn-cs"/>
              </a:rPr>
              <a:t> = Água  para o seu copo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segunda das alterações à Água </a:t>
            </a:r>
            <a:r>
              <a:rPr lang="pt-PT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Vitalis</a:t>
            </a: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… </a:t>
            </a:r>
            <a:endParaRPr lang="pt-P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543300"/>
          </a:xfrm>
        </p:spPr>
        <p:txBody>
          <a:bodyPr/>
          <a:lstStyle/>
          <a:p>
            <a:pPr eaLnBrk="1" hangingPunct="1"/>
            <a:r>
              <a:rPr lang="pt-PT" smtClean="0"/>
              <a:t>Foi-lhe alterada a forma.</a:t>
            </a:r>
          </a:p>
          <a:p>
            <a:pPr eaLnBrk="1" hangingPunct="1"/>
            <a:endParaRPr lang="pt-PT" smtClean="0"/>
          </a:p>
        </p:txBody>
      </p:sp>
      <p:sp>
        <p:nvSpPr>
          <p:cNvPr id="13316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5072063" y="2786063"/>
            <a:ext cx="3614737" cy="3071812"/>
          </a:xfrm>
        </p:spPr>
        <p:txBody>
          <a:bodyPr/>
          <a:lstStyle/>
          <a:p>
            <a:pPr eaLnBrk="1" hangingPunct="1"/>
            <a:r>
              <a:rPr lang="pt-PT" smtClean="0"/>
              <a:t>Foi-lhe alterado o corpo.</a:t>
            </a:r>
          </a:p>
        </p:txBody>
      </p:sp>
      <p:pic>
        <p:nvPicPr>
          <p:cNvPr id="8" name="Picture 2" descr="C:\Users\Lina Andrade\Documents\fotografias\DCIM\100HP627\Fevereiro\HPIM91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3714752"/>
            <a:ext cx="3060000" cy="22807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026" name="Picture 2" descr="C:\Users\Lina Andrade\Documents\fotografias\DCIM\100HP627\HPIM91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786059"/>
            <a:ext cx="4320000" cy="321987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ina Andrade\Documents\Nova pasta\DCIM\100HP627\HPIM9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4594225" cy="287972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3" name="Picture 5" descr="C:\Users\Lina Andrade\Documents\Nova pasta\DCIM\100HP627\HPIM90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643313"/>
            <a:ext cx="3863975" cy="28797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Picture 3" descr="C:\Users\Lina Andrade\Documents\Nova pasta\DCIM\100HP627\HPIM90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88" y="3643313"/>
            <a:ext cx="3863975" cy="28797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4341" name="CaixaDeTexto 5"/>
          <p:cNvSpPr txBox="1">
            <a:spLocks noChangeArrowheads="1"/>
          </p:cNvSpPr>
          <p:nvPr/>
        </p:nvSpPr>
        <p:spPr bwMode="auto">
          <a:xfrm>
            <a:off x="5357813" y="428625"/>
            <a:ext cx="3286125" cy="2092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800">
                <a:latin typeface="Century Gothic" pitchFamily="34" charset="0"/>
              </a:rPr>
              <a:t>Uma nova </a:t>
            </a:r>
            <a:r>
              <a:rPr lang="pt-PT" sz="2800" u="sng">
                <a:latin typeface="Century Gothic" pitchFamily="34" charset="0"/>
              </a:rPr>
              <a:t>forma</a:t>
            </a:r>
            <a:r>
              <a:rPr lang="pt-PT" sz="2800">
                <a:latin typeface="Century Gothic" pitchFamily="34" charset="0"/>
              </a:rPr>
              <a:t> de acondicionar a Água engarrafada.</a:t>
            </a:r>
          </a:p>
          <a:p>
            <a:endParaRPr lang="pt-PT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4286256"/>
            <a:ext cx="3143272" cy="1785950"/>
          </a:xfrm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pt-PT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Fevereiro  2010</a:t>
            </a:r>
            <a:br>
              <a:rPr lang="pt-PT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pt-PT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Texto e fotografia :</a:t>
            </a:r>
            <a:br>
              <a:rPr lang="pt-PT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pt-PT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LINA ANDRADE</a:t>
            </a: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</a:t>
            </a:r>
            <a:endParaRPr lang="pt-P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214414" y="357166"/>
            <a:ext cx="2438400" cy="3357586"/>
          </a:xfrm>
          <a:noFill/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sz="5100" dirty="0" smtClean="0"/>
              <a:t>Eis o resultado final de muito trabalho e empenho.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PT" sz="5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sz="5000" dirty="0" smtClean="0"/>
              <a:t>As garrafas de todos os produtos são agora,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sz="5000" dirty="0" smtClean="0"/>
              <a:t>devidamente guardadas neste novo espaço, criado para o efeito.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PT" sz="2400" dirty="0"/>
          </a:p>
        </p:txBody>
      </p:sp>
      <p:pic>
        <p:nvPicPr>
          <p:cNvPr id="6" name="Picture 4" descr="C:\Users\Lina Andrade\Documents\Nova pasta\DCIM\100HP627\HPIM909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42852"/>
            <a:ext cx="3714776" cy="2768777"/>
          </a:xfrm>
          <a:prstGeom prst="rect">
            <a:avLst/>
          </a:prstGeom>
          <a:ln w="5715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26" name="Picture 2" descr="C:\Users\Lina Andrade\Documents\fotografias\DCIM\100HP627\HPIM91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00500" y="3000375"/>
            <a:ext cx="4927600" cy="3673475"/>
          </a:xfr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Energi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261</TotalTime>
  <Words>170</Words>
  <Application>Microsoft Office PowerPoint</Application>
  <PresentationFormat>Apresentação no Ecrã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Wingdings 2</vt:lpstr>
      <vt:lpstr>Verdana</vt:lpstr>
      <vt:lpstr>Calibri</vt:lpstr>
      <vt:lpstr>Energia</vt:lpstr>
      <vt:lpstr> Unicer Águas  Centro de Produção de          Castelo de Vide</vt:lpstr>
      <vt:lpstr>Queremos apresentar duas novas alterações à Água Vitalis. </vt:lpstr>
      <vt:lpstr>Diapositivo 3</vt:lpstr>
      <vt:lpstr>Imagens que queremos frequentes na recentemente criada Linha 5</vt:lpstr>
      <vt:lpstr>Diapositivo 5</vt:lpstr>
      <vt:lpstr>A segunda das alterações à Água Vitalis… </vt:lpstr>
      <vt:lpstr>Diapositivo 7</vt:lpstr>
      <vt:lpstr>Fevereiro  2010 Texto e fotografia : LINA ANDRADE    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Lina Andrade</dc:creator>
  <cp:lastModifiedBy>LMarques</cp:lastModifiedBy>
  <cp:revision>37</cp:revision>
  <dcterms:created xsi:type="dcterms:W3CDTF">2010-01-31T17:39:39Z</dcterms:created>
  <dcterms:modified xsi:type="dcterms:W3CDTF">2010-02-15T14:06:18Z</dcterms:modified>
</cp:coreProperties>
</file>