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66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 autoAdjust="0"/>
    <p:restoredTop sz="94728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504AD-8945-4EB7-945D-50EE982DF0AA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38813-6F25-45C8-A8C4-25B709FAE4B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AEF9-4DC6-4CF9-B89F-37816CC1F28F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BE11A-FF40-4EC4-93F5-89CA3CA3C6B6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34832-CB41-434A-86EE-654F40A1E5A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FCA75-1164-4847-B285-436EF2FB7BA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13532-DAB8-4C7B-9EF6-A7ADD1CEC2C5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89DD8-46AE-460B-9538-F283BCD0E9B5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B81B6-68E5-47F0-9989-35E5FE77211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65365-6D5A-442C-B754-A768D8DA7C46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A20A4-DC0F-4ABC-9AFA-8624561BBD5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22E1CB-CCB2-45AE-A23E-8F1FA547962B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3076" name="Picture 4" descr="PC1500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400"/>
              <a:t>Meter Água Dezembro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580063" y="6237288"/>
            <a:ext cx="3563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400">
                <a:solidFill>
                  <a:srgbClr val="FF0000"/>
                </a:solidFill>
              </a:rPr>
              <a:t>C P Envendos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6149" name="Picture 5" descr="PC1400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016500"/>
          </a:xfrm>
          <a:prstGeom prst="rect">
            <a:avLst/>
          </a:prstGeom>
          <a:noFill/>
        </p:spPr>
      </p:pic>
      <p:pic>
        <p:nvPicPr>
          <p:cNvPr id="6150" name="Picture 6" descr="PC1400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4088" y="3716338"/>
            <a:ext cx="5649912" cy="3141662"/>
          </a:xfrm>
          <a:prstGeom prst="rect">
            <a:avLst/>
          </a:prstGeom>
          <a:noFill/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5373688"/>
            <a:ext cx="341947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/>
              <a:t>Dezembro, Natal, Prendas….</a:t>
            </a:r>
          </a:p>
          <a:p>
            <a:pPr>
              <a:spcBef>
                <a:spcPct val="50000"/>
              </a:spcBef>
            </a:pPr>
            <a:r>
              <a:rPr lang="pt-PT" b="1"/>
              <a:t>             Novo Layout</a:t>
            </a:r>
          </a:p>
          <a:p>
            <a:pPr>
              <a:spcBef>
                <a:spcPct val="50000"/>
              </a:spcBef>
            </a:pPr>
            <a:endParaRPr lang="pt-PT" b="1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795963" y="3933825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364163" y="4005263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>
                <a:solidFill>
                  <a:srgbClr val="66FF66"/>
                </a:solidFill>
              </a:rPr>
              <a:t>3 x Pack 5L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435600" y="69215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>
                <a:solidFill>
                  <a:srgbClr val="66FF66"/>
                </a:solidFill>
              </a:rPr>
              <a:t>Layout 1,5L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2055" name="Picture 7" descr="New Pict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113"/>
            <a:ext cx="9144000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555875" y="2852738"/>
            <a:ext cx="3744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258888" y="4941888"/>
            <a:ext cx="57594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PT" sz="2400" b="1">
                <a:solidFill>
                  <a:srgbClr val="FF6600"/>
                </a:solidFill>
              </a:rPr>
              <a:t>         </a:t>
            </a:r>
          </a:p>
          <a:p>
            <a:r>
              <a:rPr lang="pt-PT" sz="3200" b="1">
                <a:solidFill>
                  <a:srgbClr val="FF6600"/>
                </a:solidFill>
              </a:rPr>
              <a:t>                A Família Unicer</a:t>
            </a:r>
          </a:p>
          <a:p>
            <a:pPr>
              <a:spcBef>
                <a:spcPct val="50000"/>
              </a:spcBef>
            </a:pPr>
            <a:endParaRPr lang="pt-PT" sz="3200">
              <a:solidFill>
                <a:srgbClr val="FF6600"/>
              </a:solidFill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2879725" y="549275"/>
            <a:ext cx="62642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PT" sz="3200" b="1">
                <a:solidFill>
                  <a:srgbClr val="FF6600"/>
                </a:solidFill>
              </a:rPr>
              <a:t>Não há Natal sem Festa………</a:t>
            </a:r>
          </a:p>
          <a:p>
            <a:r>
              <a:rPr lang="pt-PT" b="1">
                <a:solidFill>
                  <a:srgbClr val="FF6600"/>
                </a:solidFill>
              </a:rPr>
              <a:t>         </a:t>
            </a:r>
          </a:p>
          <a:p>
            <a:pPr>
              <a:spcBef>
                <a:spcPct val="50000"/>
              </a:spcBef>
            </a:pPr>
            <a:endParaRPr lang="pt-PT"/>
          </a:p>
        </p:txBody>
      </p:sp>
      <p:pic>
        <p:nvPicPr>
          <p:cNvPr id="2077" name="Picture 29" descr="jnativty.gif (9174 bytes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-458788"/>
            <a:ext cx="2466975" cy="2335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33</Words>
  <Application>Microsoft Office PowerPoint</Application>
  <PresentationFormat>Apresentação no Ecrã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Diapositivo 1</vt:lpstr>
      <vt:lpstr>Diapositivo 2</vt:lpstr>
      <vt:lpstr>Diapositivo 3</vt:lpstr>
    </vt:vector>
  </TitlesOfParts>
  <Company>Unicer SGPS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50154</dc:creator>
  <cp:lastModifiedBy>LMarques</cp:lastModifiedBy>
  <cp:revision>9</cp:revision>
  <dcterms:created xsi:type="dcterms:W3CDTF">2009-12-14T15:41:31Z</dcterms:created>
  <dcterms:modified xsi:type="dcterms:W3CDTF">2009-12-17T20:54:19Z</dcterms:modified>
</cp:coreProperties>
</file>