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7"/>
  </p:notesMasterIdLst>
  <p:sldIdLst>
    <p:sldId id="269" r:id="rId2"/>
    <p:sldId id="271" r:id="rId3"/>
    <p:sldId id="266" r:id="rId4"/>
    <p:sldId id="270" r:id="rId5"/>
    <p:sldId id="263" r:id="rId6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66"/>
    <a:srgbClr val="3366CC"/>
    <a:srgbClr val="000099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22" autoAdjust="0"/>
    <p:restoredTop sz="96327" autoAdjust="0"/>
  </p:normalViewPr>
  <p:slideViewPr>
    <p:cSldViewPr>
      <p:cViewPr>
        <p:scale>
          <a:sx n="80" d="100"/>
          <a:sy n="80" d="100"/>
        </p:scale>
        <p:origin x="-942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A1FDC1B-F72E-41DE-A21D-52F9D12157FA}" type="datetimeFigureOut">
              <a:rPr lang="pt-PT"/>
              <a:pPr>
                <a:defRPr/>
              </a:pPr>
              <a:t>17-12-2009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 smtClean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noProof="0" smtClean="0"/>
              <a:t>Clique para editar os estilos</a:t>
            </a:r>
          </a:p>
          <a:p>
            <a:pPr lvl="1"/>
            <a:r>
              <a:rPr lang="pt-PT" noProof="0" smtClean="0"/>
              <a:t>Segundo nível</a:t>
            </a:r>
          </a:p>
          <a:p>
            <a:pPr lvl="2"/>
            <a:r>
              <a:rPr lang="pt-PT" noProof="0" smtClean="0"/>
              <a:t>Terceiro nível</a:t>
            </a:r>
          </a:p>
          <a:p>
            <a:pPr lvl="3"/>
            <a:r>
              <a:rPr lang="pt-PT" noProof="0" smtClean="0"/>
              <a:t>Quarto nível</a:t>
            </a:r>
          </a:p>
          <a:p>
            <a:pPr lvl="4"/>
            <a:r>
              <a:rPr lang="pt-PT" noProof="0" smtClean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575B095-00BC-4BD4-B239-2761ED94118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8196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BC4534-7C01-4524-8C05-E8D9CCD23F96}" type="slidenum">
              <a:rPr lang="pt-PT" smtClean="0"/>
              <a:pPr/>
              <a:t>2</a:t>
            </a:fld>
            <a:endParaRPr lang="pt-P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9220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67EDB1-C464-4AD9-86BA-C58989EA3F71}" type="slidenum">
              <a:rPr lang="pt-PT" smtClean="0"/>
              <a:pPr/>
              <a:t>3</a:t>
            </a:fld>
            <a:endParaRPr lang="pt-P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10244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C8B9FB4-0AE2-4B36-AB4B-7757395D88BB}" type="slidenum">
              <a:rPr lang="pt-PT" smtClean="0"/>
              <a:pPr/>
              <a:t>4</a:t>
            </a:fld>
            <a:endParaRPr lang="pt-P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FD93D-4CF6-47BC-8BA7-B667CF280D24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4E360-EF7D-4EFB-B1CD-B7DDAE5ECB7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0B933-D15C-4D7A-91E0-0654856AC9F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C024-7BD7-434D-A5DC-B2824FCD7F0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94E7-F1D4-49DD-BC4E-67C7762821E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1CC8D-8216-4B38-A423-7D8362FB95B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79EB3-E38E-4AC8-80E6-DDC357B124A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DED77-4C1C-4BF8-9B30-F6A77317320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9528A-6FD9-4536-ABF7-CA7FD174FFC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F6897-11B8-4A5F-8C78-C37DA93FFE1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D9383-37C1-485A-B9E4-2624A306846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do texto mestre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6A032AC-875F-4633-A5BE-DB13C980414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http://ts4.images.live.com/images/thumbnail.aspx?q=802651376863&amp;id=42b4e0c81679ac6efd6955d792a38fd9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Gr_fico_do_Microsoft_Office_Excel1.xls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3"/>
          <p:cNvSpPr txBox="1">
            <a:spLocks noChangeArrowheads="1"/>
          </p:cNvSpPr>
          <p:nvPr/>
        </p:nvSpPr>
        <p:spPr bwMode="auto">
          <a:xfrm>
            <a:off x="642910" y="5643578"/>
            <a:ext cx="7715304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glow" dir="t"/>
            </a:scene3d>
            <a:sp3d extrusionH="57150">
              <a:extrusionClr>
                <a:srgbClr val="0066FF"/>
              </a:extrusionClr>
            </a:sp3d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PT" sz="4000" dirty="0">
                <a:solidFill>
                  <a:srgbClr val="006600"/>
                </a:solidFill>
                <a:latin typeface="+mn-lt"/>
                <a:cs typeface="Aharoni" pitchFamily="2" charset="-79"/>
              </a:rPr>
              <a:t>Vamos Meter Água</a:t>
            </a:r>
          </a:p>
        </p:txBody>
      </p:sp>
      <p:sp>
        <p:nvSpPr>
          <p:cNvPr id="2051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179388" y="188913"/>
            <a:ext cx="8713787" cy="2311400"/>
          </a:xfrm>
          <a:noFill/>
        </p:spPr>
        <p:txBody>
          <a:bodyPr lIns="36000" tIns="36000" rIns="36000" bIns="36000" anchor="b"/>
          <a:lstStyle/>
          <a:p>
            <a:pPr eaLnBrk="1" hangingPunct="1"/>
            <a:r>
              <a:rPr lang="pt-PT" sz="4000" b="1" dirty="0" smtClean="0">
                <a:solidFill>
                  <a:srgbClr val="006600"/>
                </a:solidFill>
                <a:latin typeface="+mn-lt"/>
              </a:rPr>
              <a:t>Unicer Águas </a:t>
            </a:r>
            <a:br>
              <a:rPr lang="pt-PT" sz="4000" b="1" dirty="0" smtClean="0">
                <a:solidFill>
                  <a:srgbClr val="006600"/>
                </a:solidFill>
                <a:latin typeface="+mn-lt"/>
              </a:rPr>
            </a:br>
            <a:r>
              <a:rPr lang="pt-PT" sz="4000" b="1" dirty="0" smtClean="0">
                <a:solidFill>
                  <a:srgbClr val="006600"/>
                </a:solidFill>
                <a:latin typeface="+mn-lt"/>
              </a:rPr>
              <a:t>Centro de Produção do </a:t>
            </a:r>
            <a:br>
              <a:rPr lang="pt-PT" sz="4000" b="1" dirty="0" smtClean="0">
                <a:solidFill>
                  <a:srgbClr val="006600"/>
                </a:solidFill>
                <a:latin typeface="+mn-lt"/>
              </a:rPr>
            </a:br>
            <a:r>
              <a:rPr lang="pt-PT" sz="4000" b="1" dirty="0" smtClean="0">
                <a:solidFill>
                  <a:srgbClr val="006600"/>
                </a:solidFill>
                <a:latin typeface="+mn-lt"/>
              </a:rPr>
              <a:t>Caramulo</a:t>
            </a:r>
            <a:r>
              <a:rPr lang="pt-PT" sz="4000" dirty="0" smtClean="0">
                <a:solidFill>
                  <a:srgbClr val="006600"/>
                </a:solidFill>
              </a:rPr>
              <a:t/>
            </a:r>
            <a:br>
              <a:rPr lang="pt-PT" sz="4000" dirty="0" smtClean="0">
                <a:solidFill>
                  <a:srgbClr val="006600"/>
                </a:solidFill>
              </a:rPr>
            </a:br>
            <a:endParaRPr lang="pt-PT" sz="4000" dirty="0" smtClean="0">
              <a:solidFill>
                <a:srgbClr val="006600"/>
              </a:solidFill>
            </a:endParaRPr>
          </a:p>
        </p:txBody>
      </p:sp>
      <p:sp>
        <p:nvSpPr>
          <p:cNvPr id="2052" name="AutoShape 18" descr="view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053" name="AutoShape 20" descr="view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054" name="AutoShape 22" descr="view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055" name="AutoShape 24" descr="view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056" name="AutoShape 26" descr="view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057" name="AutoShape 28" descr="view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PT"/>
          </a:p>
        </p:txBody>
      </p:sp>
      <p:pic>
        <p:nvPicPr>
          <p:cNvPr id="2058" name="Picture 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2286000"/>
            <a:ext cx="4064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23" descr="E:\Arquivo\fotos\Car3010 9\P10100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3" y="2286000"/>
            <a:ext cx="4064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1" descr="Unicer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14375" y="0"/>
            <a:ext cx="14097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16"/>
          <p:cNvSpPr>
            <a:spLocks noChangeArrowheads="1"/>
          </p:cNvSpPr>
          <p:nvPr/>
        </p:nvSpPr>
        <p:spPr bwMode="auto">
          <a:xfrm>
            <a:off x="684213" y="1989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PT"/>
          </a:p>
        </p:txBody>
      </p:sp>
      <p:sp>
        <p:nvSpPr>
          <p:cNvPr id="3076" name="Rectangle 17"/>
          <p:cNvSpPr>
            <a:spLocks noChangeArrowheads="1"/>
          </p:cNvSpPr>
          <p:nvPr/>
        </p:nvSpPr>
        <p:spPr bwMode="auto">
          <a:xfrm>
            <a:off x="0" y="3535363"/>
            <a:ext cx="441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t-PT" sz="1200">
                <a:solidFill>
                  <a:srgbClr val="000000"/>
                </a:solidFill>
              </a:rPr>
              <a:t>      </a:t>
            </a:r>
            <a:endParaRPr lang="pt-PT"/>
          </a:p>
        </p:txBody>
      </p:sp>
      <p:pic>
        <p:nvPicPr>
          <p:cNvPr id="3077" name="Picture 18" descr="Unicer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85750" y="285750"/>
            <a:ext cx="149701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9" descr="Unicer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571500" y="0"/>
            <a:ext cx="14097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Text Box 32"/>
          <p:cNvSpPr txBox="1">
            <a:spLocks noChangeArrowheads="1"/>
          </p:cNvSpPr>
          <p:nvPr/>
        </p:nvSpPr>
        <p:spPr bwMode="auto">
          <a:xfrm>
            <a:off x="6156325" y="4221163"/>
            <a:ext cx="287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/>
          </a:p>
        </p:txBody>
      </p:sp>
      <p:sp>
        <p:nvSpPr>
          <p:cNvPr id="3080" name="Text Box 34"/>
          <p:cNvSpPr txBox="1">
            <a:spLocks noChangeArrowheads="1"/>
          </p:cNvSpPr>
          <p:nvPr/>
        </p:nvSpPr>
        <p:spPr bwMode="auto">
          <a:xfrm>
            <a:off x="6429375" y="4286250"/>
            <a:ext cx="2428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/>
          </a:p>
        </p:txBody>
      </p:sp>
      <p:sp>
        <p:nvSpPr>
          <p:cNvPr id="3081" name="AutoShape 38" descr="view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3082" name="Título 1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r>
              <a:rPr lang="pt-PT" dirty="0" smtClean="0">
                <a:solidFill>
                  <a:srgbClr val="0070C0"/>
                </a:solidFill>
              </a:rPr>
              <a:t>Caramulo em Festa</a:t>
            </a:r>
          </a:p>
        </p:txBody>
      </p:sp>
      <p:pic>
        <p:nvPicPr>
          <p:cNvPr id="3083" name="Picture 12" descr="E:\Arquivo\fotos\Car3010 9\P101001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1563" y="1500188"/>
            <a:ext cx="3251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13" descr="E:\Arquivo\fotos\Car3010 9\P101000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500" y="4000500"/>
            <a:ext cx="3251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17" descr="E:\Arquivo\fotos\Car3010 9\P101004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3556000" y="-2667000"/>
            <a:ext cx="3254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18" descr="E:\Arquivo\fotos\Car3010 9\P1010043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0625" y="1500188"/>
            <a:ext cx="3251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7" name="CaixaDeTexto 22"/>
          <p:cNvSpPr txBox="1">
            <a:spLocks noChangeArrowheads="1"/>
          </p:cNvSpPr>
          <p:nvPr/>
        </p:nvSpPr>
        <p:spPr bwMode="auto">
          <a:xfrm>
            <a:off x="214313" y="4429125"/>
            <a:ext cx="257175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dirty="0">
                <a:solidFill>
                  <a:srgbClr val="0070C0"/>
                </a:solidFill>
              </a:rPr>
              <a:t>Grande convívio com muita brincadeira, comida e bebida.</a:t>
            </a:r>
          </a:p>
          <a:p>
            <a:r>
              <a:rPr lang="pt-PT" dirty="0">
                <a:solidFill>
                  <a:srgbClr val="0070C0"/>
                </a:solidFill>
              </a:rPr>
              <a:t>Nos por cá não deixamos por menos</a:t>
            </a:r>
          </a:p>
        </p:txBody>
      </p:sp>
    </p:spTree>
  </p:cSld>
  <p:clrMapOvr>
    <a:masterClrMapping/>
  </p:clrMapOvr>
  <p:transition advTm="4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6"/>
          <p:cNvSpPr>
            <a:spLocks noChangeArrowheads="1"/>
          </p:cNvSpPr>
          <p:nvPr/>
        </p:nvSpPr>
        <p:spPr bwMode="auto">
          <a:xfrm>
            <a:off x="684213" y="1989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PT"/>
          </a:p>
        </p:txBody>
      </p:sp>
      <p:sp>
        <p:nvSpPr>
          <p:cNvPr id="4099" name="Rectangle 17"/>
          <p:cNvSpPr>
            <a:spLocks noChangeArrowheads="1"/>
          </p:cNvSpPr>
          <p:nvPr/>
        </p:nvSpPr>
        <p:spPr bwMode="auto">
          <a:xfrm>
            <a:off x="0" y="3535363"/>
            <a:ext cx="441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t-PT" sz="1200">
                <a:solidFill>
                  <a:srgbClr val="000000"/>
                </a:solidFill>
              </a:rPr>
              <a:t>      </a:t>
            </a:r>
            <a:endParaRPr lang="pt-PT"/>
          </a:p>
        </p:txBody>
      </p:sp>
      <p:sp>
        <p:nvSpPr>
          <p:cNvPr id="4100" name="Text Box 32"/>
          <p:cNvSpPr txBox="1">
            <a:spLocks noChangeArrowheads="1"/>
          </p:cNvSpPr>
          <p:nvPr/>
        </p:nvSpPr>
        <p:spPr bwMode="auto">
          <a:xfrm>
            <a:off x="5929313" y="4221163"/>
            <a:ext cx="3106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/>
          </a:p>
        </p:txBody>
      </p:sp>
      <p:sp>
        <p:nvSpPr>
          <p:cNvPr id="4101" name="Text Box 34"/>
          <p:cNvSpPr txBox="1">
            <a:spLocks noChangeArrowheads="1"/>
          </p:cNvSpPr>
          <p:nvPr/>
        </p:nvSpPr>
        <p:spPr bwMode="auto">
          <a:xfrm>
            <a:off x="5500688" y="4286250"/>
            <a:ext cx="3132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/>
          </a:p>
        </p:txBody>
      </p:sp>
      <p:sp>
        <p:nvSpPr>
          <p:cNvPr id="4102" name="Text Box 36"/>
          <p:cNvSpPr txBox="1">
            <a:spLocks noChangeArrowheads="1"/>
          </p:cNvSpPr>
          <p:nvPr/>
        </p:nvSpPr>
        <p:spPr bwMode="auto">
          <a:xfrm rot="16200000">
            <a:off x="-1077118" y="2742406"/>
            <a:ext cx="273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>
                <a:solidFill>
                  <a:srgbClr val="006600"/>
                </a:solidFill>
              </a:rPr>
              <a:t>Milhões de Lts</a:t>
            </a:r>
          </a:p>
        </p:txBody>
      </p:sp>
      <p:sp>
        <p:nvSpPr>
          <p:cNvPr id="4103" name="AutoShape 38" descr="view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PT"/>
          </a:p>
        </p:txBody>
      </p:sp>
      <p:pic>
        <p:nvPicPr>
          <p:cNvPr id="4104" name="Picture 9" descr="E:\Arquivo\fotos\Car3010 9\P101012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663" y="2060575"/>
            <a:ext cx="2332037" cy="291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>
                <a:solidFill>
                  <a:srgbClr val="0070C0"/>
                </a:solidFill>
              </a:rPr>
              <a:t>Mais uma vez, Novo Recorde</a:t>
            </a:r>
            <a:endParaRPr lang="pt-PT" smtClean="0"/>
          </a:p>
        </p:txBody>
      </p:sp>
      <p:sp>
        <p:nvSpPr>
          <p:cNvPr id="4106" name="Rectângulo 10"/>
          <p:cNvSpPr>
            <a:spLocks noChangeArrowheads="1"/>
          </p:cNvSpPr>
          <p:nvPr/>
        </p:nvSpPr>
        <p:spPr bwMode="auto">
          <a:xfrm>
            <a:off x="642938" y="4857750"/>
            <a:ext cx="4572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>
                <a:solidFill>
                  <a:srgbClr val="0070C0"/>
                </a:solidFill>
              </a:rPr>
              <a:t>Até Outubro de 2009, enchemos 62.572.000 Lts, valor nunca atingido no CP Caramulo</a:t>
            </a:r>
          </a:p>
        </p:txBody>
      </p:sp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539750" y="1196975"/>
          <a:ext cx="5880100" cy="3567113"/>
        </p:xfrm>
        <a:graphic>
          <a:graphicData uri="http://schemas.openxmlformats.org/presentationml/2006/ole">
            <p:oleObj spid="_x0000_s4108" name="Chart" r:id="rId5" imgW="6696075" imgH="4067251" progId="Excel.Chart.8">
              <p:embed/>
            </p:oleObj>
          </a:graphicData>
        </a:graphic>
      </p:graphicFrame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5940425" y="5516563"/>
            <a:ext cx="2952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600" b="1">
                <a:solidFill>
                  <a:srgbClr val="3366CC"/>
                </a:solidFill>
                <a:latin typeface="Baskerville Old Face" pitchFamily="18" charset="0"/>
              </a:rPr>
              <a:t>“O PRIMEIRO DE MUITOS”</a:t>
            </a:r>
          </a:p>
        </p:txBody>
      </p:sp>
    </p:spTree>
  </p:cSld>
  <p:clrMapOvr>
    <a:masterClrMapping/>
  </p:clrMapOvr>
  <p:transition advTm="400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/>
          <a:lstStyle/>
          <a:p>
            <a:pPr eaLnBrk="1" hangingPunct="1"/>
            <a:r>
              <a:rPr lang="pt-PT" smtClean="0">
                <a:solidFill>
                  <a:srgbClr val="006600"/>
                </a:solidFill>
                <a:latin typeface="Academy Engraved LET" pitchFamily="2" charset="0"/>
              </a:rPr>
              <a:t>O nosso PIE</a:t>
            </a:r>
          </a:p>
        </p:txBody>
      </p:sp>
      <p:sp>
        <p:nvSpPr>
          <p:cNvPr id="5126" name="CaixaDeTexto 12"/>
          <p:cNvSpPr txBox="1">
            <a:spLocks noChangeArrowheads="1"/>
          </p:cNvSpPr>
          <p:nvPr/>
        </p:nvSpPr>
        <p:spPr bwMode="auto">
          <a:xfrm>
            <a:off x="285750" y="4857750"/>
            <a:ext cx="8858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dirty="0">
                <a:solidFill>
                  <a:srgbClr val="0070C0"/>
                </a:solidFill>
              </a:rPr>
              <a:t>“Lágrimas e muita discussão”, mas enfim chegámos ao pretendido, a alteração do nosso PIE.</a:t>
            </a:r>
          </a:p>
          <a:p>
            <a:r>
              <a:rPr lang="pt-PT" dirty="0">
                <a:solidFill>
                  <a:srgbClr val="0070C0"/>
                </a:solidFill>
              </a:rPr>
              <a:t>Um verdadeiro trabalho de Equipa.</a:t>
            </a:r>
          </a:p>
        </p:txBody>
      </p:sp>
      <p:grpSp>
        <p:nvGrpSpPr>
          <p:cNvPr id="5129" name="Group 9"/>
          <p:cNvGrpSpPr>
            <a:grpSpLocks noChangeAspect="1"/>
          </p:cNvGrpSpPr>
          <p:nvPr/>
        </p:nvGrpSpPr>
        <p:grpSpPr bwMode="auto">
          <a:xfrm>
            <a:off x="827088" y="1700213"/>
            <a:ext cx="7546975" cy="2652712"/>
            <a:chOff x="826" y="2609"/>
            <a:chExt cx="4633" cy="1537"/>
          </a:xfrm>
        </p:grpSpPr>
        <p:pic>
          <p:nvPicPr>
            <p:cNvPr id="5130" name="Picture 10" descr="P627002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14" y="2609"/>
              <a:ext cx="2049" cy="1537"/>
            </a:xfrm>
            <a:prstGeom prst="rect">
              <a:avLst/>
            </a:prstGeom>
            <a:noFill/>
          </p:spPr>
        </p:pic>
        <p:pic>
          <p:nvPicPr>
            <p:cNvPr id="5131" name="Picture 11" descr="P627003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26" y="2609"/>
              <a:ext cx="2049" cy="1537"/>
            </a:xfrm>
            <a:prstGeom prst="rect">
              <a:avLst/>
            </a:prstGeom>
            <a:noFill/>
          </p:spPr>
        </p:pic>
        <p:pic>
          <p:nvPicPr>
            <p:cNvPr id="5132" name="Picture 12" descr="P627003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956" y="2609"/>
              <a:ext cx="1503" cy="153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advTm="4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507413" cy="1217613"/>
          </a:xfrm>
        </p:spPr>
        <p:txBody>
          <a:bodyPr/>
          <a:lstStyle/>
          <a:p>
            <a:pPr eaLnBrk="1" hangingPunct="1"/>
            <a:r>
              <a:rPr lang="pt-PT" sz="2800" smtClean="0">
                <a:solidFill>
                  <a:srgbClr val="006600"/>
                </a:solidFill>
                <a:ea typeface="Batang" pitchFamily="18" charset="-127"/>
              </a:rPr>
              <a:t>Ai as Férias, foram boas, mas como tudo o que é bom, acaba depressa</a:t>
            </a:r>
          </a:p>
        </p:txBody>
      </p:sp>
      <p:pic>
        <p:nvPicPr>
          <p:cNvPr id="6147" name="Picture 5" descr="E:\Arquivo\fotos\Laborat\DSC0073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5750" y="1357313"/>
            <a:ext cx="3571875" cy="2925762"/>
          </a:xfrm>
          <a:noFill/>
        </p:spPr>
      </p:pic>
      <p:pic>
        <p:nvPicPr>
          <p:cNvPr id="6148" name="Picture 6" descr="E:\Arquivo\fotos\Laborat\HPIM75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50" y="1928813"/>
            <a:ext cx="4095750" cy="305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7" descr="E:\Arquivo\fotos\Laborat\P807000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3786188"/>
            <a:ext cx="32512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CaixaDeTexto 8"/>
          <p:cNvSpPr txBox="1">
            <a:spLocks noChangeArrowheads="1"/>
          </p:cNvSpPr>
          <p:nvPr/>
        </p:nvSpPr>
        <p:spPr bwMode="auto">
          <a:xfrm>
            <a:off x="468313" y="5084763"/>
            <a:ext cx="4824412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>
                <a:solidFill>
                  <a:srgbClr val="0070C0"/>
                </a:solidFill>
                <a:latin typeface="Andalus" pitchFamily="2" charset="-78"/>
                <a:cs typeface="Andalus" pitchFamily="2" charset="-78"/>
              </a:rPr>
              <a:t>As férias provocaram uma pequena troca de serviços entre Centros de Produção. </a:t>
            </a:r>
          </a:p>
          <a:p>
            <a:r>
              <a:rPr lang="pt-PT">
                <a:solidFill>
                  <a:srgbClr val="0070C0"/>
                </a:solidFill>
                <a:latin typeface="Andalus" pitchFamily="2" charset="-78"/>
                <a:cs typeface="Andalus" pitchFamily="2" charset="-78"/>
              </a:rPr>
              <a:t>A todos os envolvidos o nosso obrigado.</a:t>
            </a:r>
          </a:p>
          <a:p>
            <a:r>
              <a:rPr lang="pt-PT">
                <a:solidFill>
                  <a:srgbClr val="0070C0"/>
                </a:solidFill>
                <a:latin typeface="Andalus" pitchFamily="2" charset="-78"/>
                <a:cs typeface="Andalus" pitchFamily="2" charset="-78"/>
              </a:rPr>
              <a:t>Foi uma experiência maravilhosa, queremos mais.</a:t>
            </a:r>
          </a:p>
        </p:txBody>
      </p:sp>
    </p:spTree>
  </p:cSld>
  <p:clrMapOvr>
    <a:masterClrMapping/>
  </p:clrMapOvr>
  <p:transition advTm="4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1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 Unicode MS"/>
        <a:ea typeface="Arial Unicode MS"/>
        <a:cs typeface="Arial Unicode MS"/>
      </a:majorFont>
      <a:minorFont>
        <a:latin typeface="Arial Unicode MS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</TotalTime>
  <Words>133</Words>
  <Application>Microsoft Office PowerPoint</Application>
  <PresentationFormat>Apresentação no Ecrã (4:3)</PresentationFormat>
  <Paragraphs>21</Paragraphs>
  <Slides>5</Slides>
  <Notes>3</Notes>
  <HiddenSlides>0</HiddenSlides>
  <MMClips>0</MMClips>
  <ScaleCrop>false</ScaleCrop>
  <HeadingPairs>
    <vt:vector size="8" baseType="variant">
      <vt:variant>
        <vt:lpstr>Tipos de letra usados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15" baseType="lpstr">
      <vt:lpstr>Arial Unicode MS</vt:lpstr>
      <vt:lpstr>Arial</vt:lpstr>
      <vt:lpstr>Calibri</vt:lpstr>
      <vt:lpstr>John Handy LET</vt:lpstr>
      <vt:lpstr>Baskerville Old Face</vt:lpstr>
      <vt:lpstr>Academy Engraved LET</vt:lpstr>
      <vt:lpstr>Batang</vt:lpstr>
      <vt:lpstr>Andalus</vt:lpstr>
      <vt:lpstr>Design padrão</vt:lpstr>
      <vt:lpstr>Microsoft Office Excel Chart</vt:lpstr>
      <vt:lpstr>Unicer Águas  Centro de Produção do  Caramulo </vt:lpstr>
      <vt:lpstr>Caramulo em Festa</vt:lpstr>
      <vt:lpstr>Mais uma vez, Novo Recorde</vt:lpstr>
      <vt:lpstr>O nosso PIE</vt:lpstr>
      <vt:lpstr>Ai as Férias, foram boas, mas como tudo o que é bom, acaba depressa</vt:lpstr>
    </vt:vector>
  </TitlesOfParts>
  <Company>Pessoal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Lina Andrade</dc:creator>
  <cp:lastModifiedBy>LMarques</cp:lastModifiedBy>
  <cp:revision>60</cp:revision>
  <dcterms:created xsi:type="dcterms:W3CDTF">2009-07-08T21:53:40Z</dcterms:created>
  <dcterms:modified xsi:type="dcterms:W3CDTF">2009-12-17T21:12:53Z</dcterms:modified>
</cp:coreProperties>
</file>