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6" r:id="rId2"/>
    <p:sldId id="268" r:id="rId3"/>
    <p:sldId id="264" r:id="rId4"/>
    <p:sldId id="269" r:id="rId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4D4D4D"/>
    <a:srgbClr val="006600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1" autoAdjust="0"/>
    <p:restoredTop sz="98206" autoAdjust="0"/>
  </p:normalViewPr>
  <p:slideViewPr>
    <p:cSldViewPr>
      <p:cViewPr>
        <p:scale>
          <a:sx n="100" d="100"/>
          <a:sy n="100" d="100"/>
        </p:scale>
        <p:origin x="-27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7E262-AB9A-4880-86BC-34300653786A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C603-96D5-47A5-B2A6-3073C6A6B25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4DE42-DC81-4057-97E9-A6FF5CC0C86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6513A-43C0-4206-943D-479B3F07B65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BE7A4-66BF-4DC6-86A9-97CEF54BBCB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87A85-5304-4BDA-B629-0642B8DF701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789E-2CB9-40FC-8B2E-AEB7F0A6E83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2DF75-F337-40E2-B000-79B3C5B4A42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0FE3-2591-4EB1-9A73-9223F4FDF6F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EBC7-E2D0-43EE-A2D7-C8C673C0A0F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2C11-ECBC-4E68-B7B1-664BDD801E4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51986C-F919-469E-8274-6564643869DE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r>
              <a:rPr lang="pt-PT" sz="4000" b="1">
                <a:solidFill>
                  <a:srgbClr val="006600"/>
                </a:solidFill>
                <a:latin typeface="Arial Unicode MS" pitchFamily="34" charset="-128"/>
              </a:rPr>
              <a:t>Unicer Águas, S.A. </a:t>
            </a:r>
            <a:br>
              <a:rPr lang="pt-PT" sz="4000" b="1">
                <a:solidFill>
                  <a:srgbClr val="006600"/>
                </a:solidFill>
                <a:latin typeface="Arial Unicode MS" pitchFamily="34" charset="-128"/>
              </a:rPr>
            </a:br>
            <a:r>
              <a:rPr lang="pt-PT" sz="4000" b="1">
                <a:solidFill>
                  <a:srgbClr val="006600"/>
                </a:solidFill>
                <a:latin typeface="Arial Unicode MS" pitchFamily="34" charset="-128"/>
              </a:rPr>
              <a:t>Centro de Produção </a:t>
            </a:r>
            <a:br>
              <a:rPr lang="pt-PT" sz="4000" b="1">
                <a:solidFill>
                  <a:srgbClr val="006600"/>
                </a:solidFill>
                <a:latin typeface="Arial Unicode MS" pitchFamily="34" charset="-128"/>
              </a:rPr>
            </a:br>
            <a:r>
              <a:rPr lang="pt-PT" sz="4000" b="1">
                <a:solidFill>
                  <a:srgbClr val="006600"/>
                </a:solidFill>
                <a:latin typeface="Arial Unicode MS" pitchFamily="34" charset="-128"/>
              </a:rPr>
              <a:t>Castelo de Vide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92275" y="476250"/>
            <a:ext cx="5327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 b="1">
              <a:solidFill>
                <a:srgbClr val="006600"/>
              </a:solidFill>
              <a:latin typeface="Dotum" pitchFamily="34" charset="-127"/>
            </a:endParaRPr>
          </a:p>
          <a:p>
            <a:r>
              <a:rPr lang="pt-PT">
                <a:solidFill>
                  <a:srgbClr val="006600"/>
                </a:solidFill>
                <a:latin typeface="Dotum" pitchFamily="34" charset="-127"/>
              </a:rPr>
              <a:t/>
            </a:r>
            <a:br>
              <a:rPr lang="pt-PT">
                <a:solidFill>
                  <a:srgbClr val="006600"/>
                </a:solidFill>
                <a:latin typeface="Dotum" pitchFamily="34" charset="-127"/>
              </a:rPr>
            </a:br>
            <a:endParaRPr lang="pt-PT">
              <a:solidFill>
                <a:srgbClr val="006600"/>
              </a:solidFill>
              <a:latin typeface="Dotum" pitchFamily="34" charset="-127"/>
            </a:endParaRPr>
          </a:p>
        </p:txBody>
      </p:sp>
      <p:pic>
        <p:nvPicPr>
          <p:cNvPr id="14358" name="Picture 22" descr="cubetas-com-pintura-e-o-rolo-novo-para-a-pintura-thumb5033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373688"/>
            <a:ext cx="1081088" cy="10810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339975" y="5516563"/>
            <a:ext cx="3744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“Nova Roupagem”</a:t>
            </a:r>
          </a:p>
          <a:p>
            <a:pPr>
              <a:spcBef>
                <a:spcPct val="50000"/>
              </a:spcBef>
            </a:pPr>
            <a:r>
              <a:rPr lang="pt-PT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156325" y="6092825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 sz="1400"/>
          </a:p>
        </p:txBody>
      </p:sp>
      <p:pic>
        <p:nvPicPr>
          <p:cNvPr id="14372" name="Picture 36" descr="DSC015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060575"/>
            <a:ext cx="5184775" cy="32416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147050" cy="561975"/>
          </a:xfrm>
        </p:spPr>
        <p:txBody>
          <a:bodyPr/>
          <a:lstStyle/>
          <a:p>
            <a:r>
              <a:rPr lang="pt-PT" sz="4000" u="sng">
                <a:solidFill>
                  <a:schemeClr val="tx1"/>
                </a:solidFill>
              </a:rPr>
              <a:t>Desta vez quem mudou a roupagem foram as Instalações</a:t>
            </a:r>
          </a:p>
        </p:txBody>
      </p:sp>
      <p:pic>
        <p:nvPicPr>
          <p:cNvPr id="96260" name="Picture 4" descr="Sala Produção L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196975"/>
            <a:ext cx="2879725" cy="2160588"/>
          </a:xfr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96261" name="Picture 5" descr="Sala de Xarope 11-09-09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500438"/>
            <a:ext cx="2159000" cy="2878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2" name="Picture 6" descr="Sala de Xarope 11-09-09 (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860800"/>
            <a:ext cx="2159000" cy="2878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3" name="Picture 7" descr="Sala de Xarope 11-09-09 (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196975"/>
            <a:ext cx="2879725" cy="2160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4" name="Picture 8" descr="Sala de Xarope 11-09-09 (1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284538"/>
            <a:ext cx="2879725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5" name="Picture 9" descr="tint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1412875"/>
            <a:ext cx="1235075" cy="1235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6" name="Picture 10" descr="pintores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852738"/>
            <a:ext cx="1547813" cy="917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7" name="Picture 11" descr="HPIM8405"/>
          <p:cNvPicPr>
            <a:picLocks noChangeAspect="1" noChangeArrowheads="1"/>
          </p:cNvPicPr>
          <p:nvPr/>
        </p:nvPicPr>
        <p:blipFill>
          <a:blip r:embed="rId9" cstate="print"/>
          <a:srcRect l="30045" t="13388" r="47464" b="73151"/>
          <a:stretch>
            <a:fillRect/>
          </a:stretch>
        </p:blipFill>
        <p:spPr bwMode="auto">
          <a:xfrm>
            <a:off x="4500563" y="4005263"/>
            <a:ext cx="1296987" cy="579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211638" y="5516563"/>
            <a:ext cx="453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>
                <a:solidFill>
                  <a:srgbClr val="003366"/>
                </a:solidFill>
              </a:rPr>
              <a:t>Todos os recantos foram “alindados” pelos que aqui trabalham.</a:t>
            </a:r>
          </a:p>
          <a:p>
            <a:r>
              <a:rPr lang="pt-PT">
                <a:solidFill>
                  <a:srgbClr val="003366"/>
                </a:solidFill>
              </a:rPr>
              <a:t> O resultado é o que queremos dar a conhecer.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u="sng"/>
              <a:t>A Linha 4 ficou linda</a:t>
            </a:r>
            <a:br>
              <a:rPr lang="pt-PT" sz="4000" u="sng"/>
            </a:br>
            <a:endParaRPr lang="pt-PT" sz="4000" u="sng"/>
          </a:p>
        </p:txBody>
      </p:sp>
      <p:pic>
        <p:nvPicPr>
          <p:cNvPr id="12292" name="Picture 4" descr="HPIM840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628775"/>
            <a:ext cx="2879725" cy="2146300"/>
          </a:xfrm>
          <a:noFill/>
          <a:ln>
            <a:solidFill>
              <a:srgbClr val="FF0000"/>
            </a:solidFill>
          </a:ln>
        </p:spPr>
      </p:pic>
      <p:pic>
        <p:nvPicPr>
          <p:cNvPr id="12293" name="Picture 5" descr="HPIM8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73238"/>
            <a:ext cx="2144713" cy="287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4" name="Picture 6" descr="HPIM8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60800"/>
            <a:ext cx="2879725" cy="214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5" name="Picture 7" descr="83998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836613"/>
            <a:ext cx="2879725" cy="2178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35375" y="45085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pic>
        <p:nvPicPr>
          <p:cNvPr id="12297" name="Picture 9" descr="HPIM8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292600"/>
            <a:ext cx="2879725" cy="214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8" name="Picture 10" descr="MCj042809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941888"/>
            <a:ext cx="1611313" cy="1700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7284" name="Picture 4" descr="83998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7632700" cy="5780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292725" y="5157788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>
                <a:solidFill>
                  <a:schemeClr val="bg1"/>
                </a:solidFill>
              </a:rPr>
              <a:t>Novembro 2009</a:t>
            </a:r>
          </a:p>
          <a:p>
            <a:r>
              <a:rPr lang="pt-PT" b="1">
                <a:solidFill>
                  <a:schemeClr val="bg1"/>
                </a:solidFill>
              </a:rPr>
              <a:t>Lina Andrade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51</Words>
  <Application>Microsoft Office PowerPoint</Application>
  <PresentationFormat>Apresentação no Ecrã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Dotum</vt:lpstr>
      <vt:lpstr>Arial</vt:lpstr>
      <vt:lpstr>Arial Unicode MS</vt:lpstr>
      <vt:lpstr>Comic Sans MS</vt:lpstr>
      <vt:lpstr>Design padrão</vt:lpstr>
      <vt:lpstr>Unicer Águas, S.A.  Centro de Produção  Castelo de Vide</vt:lpstr>
      <vt:lpstr>Desta vez quem mudou a roupagem foram as Instalações</vt:lpstr>
      <vt:lpstr>A Linha 4 ficou linda </vt:lpstr>
      <vt:lpstr>Diapositivo 4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50</cp:revision>
  <dcterms:created xsi:type="dcterms:W3CDTF">2009-11-04T21:34:09Z</dcterms:created>
  <dcterms:modified xsi:type="dcterms:W3CDTF">2009-12-15T22:19:43Z</dcterms:modified>
</cp:coreProperties>
</file>