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33CCFF"/>
    <a:srgbClr val="FF3399"/>
    <a:srgbClr val="3333FF"/>
    <a:srgbClr val="000099"/>
    <a:srgbClr val="6600CC"/>
    <a:srgbClr val="CC00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CA09D-7924-40A6-9DA7-678DD57013EF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C95B19-FEB1-4B2D-A212-0AB678ED3F7E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7740CE-7B50-4DBB-9BFD-FFBB9D169981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0B511-5217-4DD9-BC9C-E41B85578DAF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54764B-87B1-4340-AE5F-25AEC63D7211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5C856-E846-4D87-8FFA-7DF5F29971F7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62D48-A79E-4734-802F-91AC0A1A0EE6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684F2A-F9BA-40B9-B371-9322C3FE2878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4F30F-D52E-4F70-81A7-8AD27F864321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3DC70-9928-4BD4-95CB-A502B06A17A4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14FE5-825D-4B50-B0BE-CE193417CCD5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P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P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65E646F-B55A-407A-8D7B-BB8D9F0AF9C8}" type="slidenum">
              <a:rPr lang="pt-PT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sz="4000"/>
              <a:t>VAMOS METER ÁGUA EM ENVENDOS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076" name="Picture 4" descr="depositos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74650" y="0"/>
            <a:ext cx="11557000" cy="6851650"/>
          </a:xfrm>
          <a:prstGeom prst="rect">
            <a:avLst/>
          </a:prstGeom>
          <a:noFill/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6372225" y="4762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pt-PT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508625" y="1268413"/>
            <a:ext cx="3346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PT" b="1">
                <a:solidFill>
                  <a:schemeClr val="folHlink"/>
                </a:solidFill>
              </a:rPr>
              <a:t>ENVENDOS</a:t>
            </a:r>
            <a:r>
              <a:rPr lang="pt-PT" b="1"/>
              <a:t> </a:t>
            </a:r>
            <a:r>
              <a:rPr lang="pt-PT" b="1">
                <a:solidFill>
                  <a:schemeClr val="folHlink"/>
                </a:solidFill>
              </a:rPr>
              <a:t>SEMPRE VERDE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2052" name="Picture 4" descr="2B74BE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3850" y="0"/>
            <a:ext cx="9755188" cy="6911975"/>
          </a:xfrm>
          <a:prstGeom prst="rect">
            <a:avLst/>
          </a:prstGeom>
          <a:noFill/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23850" y="188913"/>
            <a:ext cx="63944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PT">
                <a:solidFill>
                  <a:srgbClr val="6600CC"/>
                </a:solidFill>
              </a:rPr>
              <a:t>NOVA </a:t>
            </a:r>
            <a:r>
              <a:rPr lang="pt-PT">
                <a:solidFill>
                  <a:srgbClr val="3333FF"/>
                </a:solidFill>
              </a:rPr>
              <a:t>SALA DE CONVIVIO </a:t>
            </a:r>
          </a:p>
          <a:p>
            <a:endParaRPr lang="pt-PT">
              <a:solidFill>
                <a:srgbClr val="3333FF"/>
              </a:solidFill>
            </a:endParaRPr>
          </a:p>
          <a:p>
            <a:r>
              <a:rPr lang="pt-PT">
                <a:solidFill>
                  <a:srgbClr val="3333FF"/>
                </a:solidFill>
              </a:rPr>
              <a:t>                                         PARA OS MOMENTOS DE LAZER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IM001208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4500563" cy="3319463"/>
          </a:xfrm>
          <a:noFill/>
          <a:ln/>
        </p:spPr>
      </p:pic>
      <p:pic>
        <p:nvPicPr>
          <p:cNvPr id="4103" name="Picture 7" descr="1D3E09E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3284538"/>
            <a:ext cx="4716462" cy="3573462"/>
          </a:xfrm>
          <a:prstGeom prst="rect">
            <a:avLst/>
          </a:prstGeom>
          <a:noFill/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4572000" y="404813"/>
            <a:ext cx="432435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PT" b="1">
                <a:solidFill>
                  <a:srgbClr val="3366FF"/>
                </a:solidFill>
              </a:rPr>
              <a:t> </a:t>
            </a:r>
            <a:r>
              <a:rPr lang="pt-PT"/>
              <a:t>                                   </a:t>
            </a:r>
            <a:r>
              <a:rPr lang="pt-PT" b="1">
                <a:solidFill>
                  <a:srgbClr val="33CCFF"/>
                </a:solidFill>
              </a:rPr>
              <a:t>NOVA  IMAGEM</a:t>
            </a:r>
          </a:p>
          <a:p>
            <a:endParaRPr lang="pt-PT" b="1">
              <a:solidFill>
                <a:srgbClr val="33CCFF"/>
              </a:solidFill>
            </a:endParaRPr>
          </a:p>
          <a:p>
            <a:r>
              <a:rPr lang="pt-PT" b="1">
                <a:solidFill>
                  <a:srgbClr val="33CCFF"/>
                </a:solidFill>
              </a:rPr>
              <a:t>          </a:t>
            </a:r>
          </a:p>
          <a:p>
            <a:r>
              <a:rPr lang="pt-PT" b="1">
                <a:solidFill>
                  <a:srgbClr val="33CCFF"/>
                </a:solidFill>
              </a:rPr>
              <a:t>                         JÁ CHEGOU </a:t>
            </a:r>
          </a:p>
          <a:p>
            <a:endParaRPr lang="pt-PT" b="1">
              <a:solidFill>
                <a:srgbClr val="33CCFF"/>
              </a:solidFill>
            </a:endParaRPr>
          </a:p>
          <a:p>
            <a:endParaRPr lang="pt-PT" b="1">
              <a:solidFill>
                <a:srgbClr val="33CCFF"/>
              </a:solidFill>
            </a:endParaRPr>
          </a:p>
          <a:p>
            <a:r>
              <a:rPr lang="pt-PT" b="1">
                <a:solidFill>
                  <a:srgbClr val="33CCFF"/>
                </a:solidFill>
              </a:rPr>
              <a:t>  A    ENVENDOS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323850" y="4292600"/>
            <a:ext cx="3560763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PT" b="1">
                <a:solidFill>
                  <a:srgbClr val="FF3399"/>
                </a:solidFill>
              </a:rPr>
              <a:t>COM O VERÃO </a:t>
            </a:r>
          </a:p>
          <a:p>
            <a:endParaRPr lang="pt-PT" b="1">
              <a:solidFill>
                <a:srgbClr val="FF3399"/>
              </a:solidFill>
            </a:endParaRPr>
          </a:p>
          <a:p>
            <a:endParaRPr lang="pt-PT" b="1">
              <a:solidFill>
                <a:srgbClr val="FF3399"/>
              </a:solidFill>
            </a:endParaRPr>
          </a:p>
          <a:p>
            <a:r>
              <a:rPr lang="pt-PT" b="1">
                <a:solidFill>
                  <a:srgbClr val="FF3399"/>
                </a:solidFill>
              </a:rPr>
              <a:t>       CHEGAM OUTROS</a:t>
            </a:r>
          </a:p>
          <a:p>
            <a:endParaRPr lang="pt-PT" b="1">
              <a:solidFill>
                <a:srgbClr val="FF3399"/>
              </a:solidFill>
            </a:endParaRPr>
          </a:p>
          <a:p>
            <a:endParaRPr lang="pt-PT" b="1">
              <a:solidFill>
                <a:srgbClr val="FF3399"/>
              </a:solidFill>
            </a:endParaRPr>
          </a:p>
          <a:p>
            <a:r>
              <a:rPr lang="pt-PT" b="1">
                <a:solidFill>
                  <a:srgbClr val="FF3399"/>
                </a:solidFill>
              </a:rPr>
              <a:t>                             ENCANTOS</a:t>
            </a:r>
            <a:r>
              <a:rPr lang="pt-PT"/>
              <a:t>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7020ACF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00563" cy="4005263"/>
          </a:xfrm>
          <a:prstGeom prst="rect">
            <a:avLst/>
          </a:prstGeom>
          <a:noFill/>
        </p:spPr>
      </p:pic>
      <p:pic>
        <p:nvPicPr>
          <p:cNvPr id="5126" name="Picture 6" descr="8A89B8A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4149725"/>
            <a:ext cx="4103688" cy="2522538"/>
          </a:xfrm>
          <a:prstGeom prst="rect">
            <a:avLst/>
          </a:prstGeom>
          <a:noFill/>
        </p:spPr>
      </p:pic>
      <p:pic>
        <p:nvPicPr>
          <p:cNvPr id="5127" name="Picture 7" descr="F0F9508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4149725"/>
            <a:ext cx="4321175" cy="2566988"/>
          </a:xfrm>
          <a:prstGeom prst="rect">
            <a:avLst/>
          </a:prstGeom>
          <a:noFill/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5272088" y="928688"/>
            <a:ext cx="260985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PT" b="1"/>
              <a:t>AGORA SIM……..</a:t>
            </a:r>
          </a:p>
          <a:p>
            <a:endParaRPr lang="pt-PT" b="1"/>
          </a:p>
          <a:p>
            <a:r>
              <a:rPr lang="pt-PT" b="1"/>
              <a:t>AS NOSSAS BOMBAS</a:t>
            </a:r>
          </a:p>
          <a:p>
            <a:endParaRPr lang="pt-PT" b="1"/>
          </a:p>
          <a:p>
            <a:r>
              <a:rPr lang="pt-PT" b="1"/>
              <a:t>AGRADECEM !!!!!!!!!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BE90B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08625" cy="3641725"/>
          </a:xfrm>
          <a:prstGeom prst="rect">
            <a:avLst/>
          </a:prstGeom>
          <a:noFill/>
        </p:spPr>
      </p:pic>
      <p:pic>
        <p:nvPicPr>
          <p:cNvPr id="6151" name="Picture 7" descr="Picture 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0"/>
            <a:ext cx="3635375" cy="6858000"/>
          </a:xfrm>
          <a:prstGeom prst="rect">
            <a:avLst/>
          </a:prstGeom>
          <a:noFill/>
        </p:spPr>
      </p:pic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2535238" y="6015038"/>
            <a:ext cx="1847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PT" sz="2000">
                <a:solidFill>
                  <a:srgbClr val="FF6600"/>
                </a:solidFill>
              </a:rPr>
              <a:t>O NOSSO </a:t>
            </a:r>
            <a:r>
              <a:rPr lang="pt-PT" sz="2000" b="1">
                <a:solidFill>
                  <a:srgbClr val="CC0000"/>
                </a:solidFill>
              </a:rPr>
              <a:t>PIE</a:t>
            </a:r>
          </a:p>
        </p:txBody>
      </p:sp>
      <p:sp>
        <p:nvSpPr>
          <p:cNvPr id="6159" name="WordArt 15"/>
          <p:cNvSpPr>
            <a:spLocks noChangeArrowheads="1" noChangeShapeType="1" noTextEdit="1"/>
          </p:cNvSpPr>
          <p:nvPr/>
        </p:nvSpPr>
        <p:spPr bwMode="auto">
          <a:xfrm>
            <a:off x="611188" y="3644900"/>
            <a:ext cx="3889375" cy="29543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pt-PT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APÓS  “DISCUSSÃO”….</a:t>
            </a:r>
          </a:p>
          <a:p>
            <a:pPr algn="ctr"/>
            <a:endParaRPr lang="pt-PT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 Black"/>
            </a:endParaRPr>
          </a:p>
          <a:p>
            <a:pPr algn="ctr"/>
            <a:r>
              <a:rPr lang="pt-PT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A REVISÃO…..</a:t>
            </a:r>
          </a:p>
          <a:p>
            <a:pPr algn="ctr"/>
            <a:endParaRPr lang="pt-PT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 Black"/>
            </a:endParaRPr>
          </a:p>
          <a:p>
            <a:pPr algn="ctr"/>
            <a:r>
              <a:rPr lang="pt-PT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FALTA A IMPLEMENTAÇÃO!!!!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P71601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3710" flipV="1">
            <a:off x="4884737" y="2597151"/>
            <a:ext cx="4581525" cy="3937000"/>
          </a:xfrm>
          <a:prstGeom prst="rect">
            <a:avLst/>
          </a:prstGeom>
          <a:noFill/>
        </p:spPr>
      </p:pic>
      <p:pic>
        <p:nvPicPr>
          <p:cNvPr id="9221" name="Picture 5" descr="P71601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527425" cy="4391025"/>
          </a:xfrm>
          <a:prstGeom prst="rect">
            <a:avLst/>
          </a:prstGeom>
          <a:noFill/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563938" y="27082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pt-PT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3543300" y="2081213"/>
            <a:ext cx="81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PT"/>
              <a:t>Telma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4356100" y="4149725"/>
            <a:ext cx="79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PT"/>
              <a:t>André</a:t>
            </a:r>
          </a:p>
        </p:txBody>
      </p:sp>
      <p:sp>
        <p:nvSpPr>
          <p:cNvPr id="9227" name="WordArt 11"/>
          <p:cNvSpPr>
            <a:spLocks noChangeArrowheads="1" noChangeShapeType="1" noTextEdit="1"/>
          </p:cNvSpPr>
          <p:nvPr/>
        </p:nvSpPr>
        <p:spPr bwMode="auto">
          <a:xfrm>
            <a:off x="4030663" y="476250"/>
            <a:ext cx="5113337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OBRIGADO AOS NOSSOS COLEGAS </a:t>
            </a:r>
          </a:p>
          <a:p>
            <a:pPr algn="ctr"/>
            <a:endParaRPr lang="pt-PT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  <a:p>
            <a:pPr algn="ctr"/>
            <a:r>
              <a:rPr lang="pt-PT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QUE ESTÃO DE SAÍDA</a:t>
            </a:r>
          </a:p>
          <a:p>
            <a:pPr algn="ctr"/>
            <a:endParaRPr lang="pt-PT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9230" name="WordArt 14"/>
          <p:cNvSpPr>
            <a:spLocks noChangeArrowheads="1" noChangeShapeType="1" noTextEdit="1"/>
          </p:cNvSpPr>
          <p:nvPr/>
        </p:nvSpPr>
        <p:spPr bwMode="auto">
          <a:xfrm>
            <a:off x="827088" y="5229225"/>
            <a:ext cx="382905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20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SUCESSO PARA O FUTURO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72</Words>
  <Application>Microsoft Office PowerPoint</Application>
  <PresentationFormat>Apresentação no Ecrã (4:3)</PresentationFormat>
  <Paragraphs>36</Paragraphs>
  <Slides>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8" baseType="lpstr">
      <vt:lpstr>Arial</vt:lpstr>
      <vt:lpstr>Default Design</vt:lpstr>
      <vt:lpstr>VAMOS METER ÁGUA EM ENVENDOS</vt:lpstr>
      <vt:lpstr>Diapositivo 2</vt:lpstr>
      <vt:lpstr>Diapositivo 3</vt:lpstr>
      <vt:lpstr>Diapositivo 4</vt:lpstr>
      <vt:lpstr>Diapositivo 5</vt:lpstr>
      <vt:lpstr>Diapositivo 6</vt:lpstr>
    </vt:vector>
  </TitlesOfParts>
  <Company>Unicer SGPS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VAMOS METER ÁGUA EM ENVENDOS</dc:title>
  <dc:creator>50154</dc:creator>
  <cp:lastModifiedBy>LMarques</cp:lastModifiedBy>
  <cp:revision>4</cp:revision>
  <dcterms:created xsi:type="dcterms:W3CDTF">2009-09-14T16:36:28Z</dcterms:created>
  <dcterms:modified xsi:type="dcterms:W3CDTF">2009-12-17T20:44:15Z</dcterms:modified>
</cp:coreProperties>
</file>