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69" r:id="rId2"/>
    <p:sldId id="273" r:id="rId3"/>
    <p:sldId id="266" r:id="rId4"/>
    <p:sldId id="270" r:id="rId5"/>
    <p:sldId id="263" r:id="rId6"/>
    <p:sldId id="274" r:id="rId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66"/>
    <a:srgbClr val="3366CC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6" autoAdjust="0"/>
    <p:restoredTop sz="96177" autoAdjust="0"/>
  </p:normalViewPr>
  <p:slideViewPr>
    <p:cSldViewPr>
      <p:cViewPr>
        <p:scale>
          <a:sx n="80" d="100"/>
          <a:sy n="80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9894E48-AD84-43DB-82E0-76E23AF9D83B}" type="datetimeFigureOut">
              <a:rPr lang="pt-PT"/>
              <a:pPr>
                <a:defRPr/>
              </a:pPr>
              <a:t>17-12-2009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EADFA8-1AA7-4A41-B831-F172C152723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6628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7233A4-2D28-4BB3-A41C-FC3746F977E2}" type="slidenum">
              <a:rPr lang="pt-PT" sz="1200"/>
              <a:pPr algn="r"/>
              <a:t>2</a:t>
            </a:fld>
            <a:endParaRPr lang="pt-P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92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E72C2-E6D7-4A1A-A180-913DABE3BD86}" type="slidenum">
              <a:rPr lang="pt-PT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02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622184-EBEB-49AA-A76A-E13821DA15AC}" type="slidenum">
              <a:rPr lang="pt-PT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84B6-7201-4E7F-B5B2-DBEDB32BBBE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DCBF-25F5-405E-AFCA-1B933D69977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6C07-202B-4B28-A9F2-3D76FFD8D9A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96E4-3B76-4D31-BD55-AE6C4FFE51C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C1A0-9EE6-46B9-92C3-B759B450C88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5D92-C392-4489-B6F1-D261D455B7B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AB43-D570-42F5-AD88-85EE95A7F38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0A51-A883-4019-AEBC-53B0CD83061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CA35-C987-452F-81F0-EC682986CCC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C20D-82DB-47A4-9779-C30115A1D0B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F978-C880-4E6C-ACE2-E750965B050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6D6752-519A-4069-B38C-95DA31E6B28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s4.images.live.com/images/thumbnail.aspx?q=802651376863&amp;id=42b4e0c81679ac6efd6955d792a38fd9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500034" y="5643578"/>
            <a:ext cx="771530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"/>
            </a:scene3d>
            <a:sp3d extrusionH="57150">
              <a:extrusionClr>
                <a:srgbClr val="0066FF"/>
              </a:extrusion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4000" dirty="0">
                <a:solidFill>
                  <a:srgbClr val="006600"/>
                </a:solidFill>
                <a:latin typeface="John Handy LET" pitchFamily="2" charset="0"/>
                <a:cs typeface="Aharoni" pitchFamily="2" charset="-79"/>
              </a:rPr>
              <a:t>Vamos Meter Água</a:t>
            </a:r>
          </a:p>
        </p:txBody>
      </p:sp>
      <p:sp>
        <p:nvSpPr>
          <p:cNvPr id="2051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13787" cy="2668587"/>
          </a:xfrm>
          <a:noFill/>
        </p:spPr>
        <p:txBody>
          <a:bodyPr lIns="36000" tIns="36000" rIns="36000" bIns="36000" anchor="b"/>
          <a:lstStyle/>
          <a:p>
            <a:pPr eaLnBrk="1" hangingPunct="1"/>
            <a:r>
              <a:rPr lang="pt-PT" sz="4000" b="1" smtClean="0">
                <a:solidFill>
                  <a:srgbClr val="006600"/>
                </a:solidFill>
                <a:latin typeface="Algerian" pitchFamily="82" charset="0"/>
              </a:rPr>
              <a:t>Unicer Águas </a:t>
            </a:r>
            <a:br>
              <a:rPr lang="pt-PT" sz="4000" b="1" smtClean="0">
                <a:solidFill>
                  <a:srgbClr val="006600"/>
                </a:solidFill>
                <a:latin typeface="Algerian" pitchFamily="82" charset="0"/>
              </a:rPr>
            </a:br>
            <a:r>
              <a:rPr lang="pt-PT" sz="4000" b="1" smtClean="0">
                <a:solidFill>
                  <a:srgbClr val="006600"/>
                </a:solidFill>
                <a:latin typeface="Algerian" pitchFamily="82" charset="0"/>
              </a:rPr>
              <a:t>Centro de Produção do </a:t>
            </a:r>
            <a:br>
              <a:rPr lang="pt-PT" sz="4000" b="1" smtClean="0">
                <a:solidFill>
                  <a:srgbClr val="006600"/>
                </a:solidFill>
                <a:latin typeface="Algerian" pitchFamily="82" charset="0"/>
              </a:rPr>
            </a:br>
            <a:r>
              <a:rPr lang="pt-PT" sz="4000" b="1" smtClean="0">
                <a:solidFill>
                  <a:srgbClr val="006600"/>
                </a:solidFill>
                <a:latin typeface="Algerian" pitchFamily="82" charset="0"/>
              </a:rPr>
              <a:t>Caramulo</a:t>
            </a:r>
            <a:r>
              <a:rPr lang="pt-PT" sz="4000" smtClean="0">
                <a:solidFill>
                  <a:srgbClr val="006600"/>
                </a:solidFill>
                <a:latin typeface="Algerian" pitchFamily="82" charset="0"/>
              </a:rPr>
              <a:t/>
            </a:r>
            <a:br>
              <a:rPr lang="pt-PT" sz="4000" smtClean="0">
                <a:solidFill>
                  <a:srgbClr val="006600"/>
                </a:solidFill>
                <a:latin typeface="Algerian" pitchFamily="82" charset="0"/>
              </a:rPr>
            </a:br>
            <a:endParaRPr lang="pt-PT" sz="4000" smtClean="0">
              <a:solidFill>
                <a:srgbClr val="006600"/>
              </a:solidFill>
              <a:latin typeface="Algerian" pitchFamily="82" charset="0"/>
            </a:endParaRPr>
          </a:p>
        </p:txBody>
      </p:sp>
      <p:sp>
        <p:nvSpPr>
          <p:cNvPr id="2052" name="AutoShape 1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3" name="AutoShape 20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4" name="AutoShape 22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5" name="AutoShape 24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6" name="AutoShape 26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7" name="AutoShape 2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2058" name="Picture 10" descr="F:\Fábrica 07\Vista panoramica Caramulo_1.jpg"/>
          <p:cNvPicPr>
            <a:picLocks noChangeAspect="1" noChangeArrowheads="1"/>
          </p:cNvPicPr>
          <p:nvPr/>
        </p:nvPicPr>
        <p:blipFill>
          <a:blip r:embed="rId2" cstate="print">
            <a:lum bright="22000" contrast="8000"/>
          </a:blip>
          <a:srcRect/>
          <a:stretch>
            <a:fillRect/>
          </a:stretch>
        </p:blipFill>
        <p:spPr bwMode="auto">
          <a:xfrm>
            <a:off x="357188" y="2357438"/>
            <a:ext cx="84677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269875"/>
            <a:ext cx="8229600" cy="1143000"/>
          </a:xfrm>
        </p:spPr>
        <p:txBody>
          <a:bodyPr/>
          <a:lstStyle/>
          <a:p>
            <a:pPr eaLnBrk="1" hangingPunct="1"/>
            <a:r>
              <a:rPr lang="pt-PT" sz="2600" smtClean="0">
                <a:solidFill>
                  <a:srgbClr val="006600"/>
                </a:solidFill>
                <a:latin typeface="Algerian" pitchFamily="82" charset="0"/>
              </a:rPr>
              <a:t>“ Meter Água“ é no Caramulo</a:t>
            </a:r>
          </a:p>
        </p:txBody>
      </p:sp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25605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6156325" y="42211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5609" name="Text Box 34"/>
          <p:cNvSpPr txBox="1">
            <a:spLocks noChangeArrowheads="1"/>
          </p:cNvSpPr>
          <p:nvPr/>
        </p:nvSpPr>
        <p:spPr bwMode="auto">
          <a:xfrm>
            <a:off x="5500688" y="428625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5610" name="Text Box 36"/>
          <p:cNvSpPr txBox="1">
            <a:spLocks noChangeArrowheads="1"/>
          </p:cNvSpPr>
          <p:nvPr/>
        </p:nvSpPr>
        <p:spPr bwMode="auto">
          <a:xfrm>
            <a:off x="5940425" y="43656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25611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29972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79388" y="2797175"/>
            <a:ext cx="29527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400">
                <a:solidFill>
                  <a:srgbClr val="0066FF"/>
                </a:solidFill>
                <a:latin typeface="Baskerville Old Face" pitchFamily="18" charset="0"/>
              </a:rPr>
              <a:t>Dia 10-07-09 atingimos o nosso máximo de produção!</a:t>
            </a:r>
          </a:p>
          <a:p>
            <a:pPr algn="ctr">
              <a:spcBef>
                <a:spcPct val="50000"/>
              </a:spcBef>
            </a:pPr>
            <a:r>
              <a:rPr lang="pt-PT" sz="2600" b="1">
                <a:solidFill>
                  <a:srgbClr val="0066FF"/>
                </a:solidFill>
                <a:latin typeface="Baskerville Old Face" pitchFamily="18" charset="0"/>
              </a:rPr>
              <a:t>16.416 embalagens, no formato 0.33L Pet Caramulo</a:t>
            </a:r>
            <a:r>
              <a:rPr lang="pt-PT" sz="2600" b="1">
                <a:solidFill>
                  <a:srgbClr val="0066FF"/>
                </a:solidFill>
                <a:latin typeface="Algerian" pitchFamily="82" charset="0"/>
              </a:rPr>
              <a:t>.</a:t>
            </a:r>
            <a:r>
              <a:rPr lang="pt-PT" sz="240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25615" name="Picture 15" descr="HPIM1650_r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238500" y="1916113"/>
            <a:ext cx="551021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539750" y="188913"/>
            <a:ext cx="1841500" cy="1857375"/>
            <a:chOff x="295" y="0"/>
            <a:chExt cx="1160" cy="1170"/>
          </a:xfrm>
        </p:grpSpPr>
        <p:pic>
          <p:nvPicPr>
            <p:cNvPr id="25603" name="Picture 11" descr="Unicer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295" y="0"/>
              <a:ext cx="888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18" descr="Unicer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431" y="119"/>
              <a:ext cx="943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19" descr="Unicer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567" y="210"/>
              <a:ext cx="88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pt-PT" sz="2600" smtClean="0">
                <a:solidFill>
                  <a:srgbClr val="006600"/>
                </a:solidFill>
                <a:latin typeface="Algerian" pitchFamily="82" charset="0"/>
              </a:rPr>
              <a:t>“É TALVEZ A MELHOR ÁGUA DO MUNDO”</a:t>
            </a: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sp>
        <p:nvSpPr>
          <p:cNvPr id="4101" name="Text Box 32"/>
          <p:cNvSpPr txBox="1">
            <a:spLocks noChangeArrowheads="1"/>
          </p:cNvSpPr>
          <p:nvPr/>
        </p:nvSpPr>
        <p:spPr bwMode="auto">
          <a:xfrm>
            <a:off x="6156325" y="42211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4102" name="Text Box 34"/>
          <p:cNvSpPr txBox="1">
            <a:spLocks noChangeArrowheads="1"/>
          </p:cNvSpPr>
          <p:nvPr/>
        </p:nvSpPr>
        <p:spPr bwMode="auto">
          <a:xfrm>
            <a:off x="5500688" y="428625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4103" name="Text Box 36"/>
          <p:cNvSpPr txBox="1">
            <a:spLocks noChangeArrowheads="1"/>
          </p:cNvSpPr>
          <p:nvPr/>
        </p:nvSpPr>
        <p:spPr bwMode="auto">
          <a:xfrm>
            <a:off x="5940425" y="43656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4104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4110" name="Picture 14" descr="Mupi%20Caramulo_005_jpg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484313"/>
            <a:ext cx="8655050" cy="269240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547813" y="4591050"/>
            <a:ext cx="6624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  <a:t>Agua</a:t>
            </a:r>
            <a:r>
              <a:rPr lang="pt-PT" b="1">
                <a:solidFill>
                  <a:srgbClr val="0066FF"/>
                </a:solidFill>
                <a:latin typeface="Baskerville Old Face" pitchFamily="18" charset="0"/>
              </a:rPr>
              <a:t> </a:t>
            </a:r>
            <a: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  <a:t>Caramulo não é mineral nem tão pouco termal.</a:t>
            </a:r>
            <a:b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</a:br>
            <a: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  <a:t>Tem características sem igual.</a:t>
            </a:r>
            <a:b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</a:br>
            <a: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  <a:t>Se duvidas houver… </a:t>
            </a:r>
          </a:p>
          <a:p>
            <a: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  <a:t>Palavras para quê ?!!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PT" sz="3600" smtClean="0">
                <a:solidFill>
                  <a:srgbClr val="006600"/>
                </a:solidFill>
                <a:latin typeface="Algerian" pitchFamily="82" charset="0"/>
              </a:rPr>
              <a:t>Despedida da Cátia</a:t>
            </a:r>
          </a:p>
        </p:txBody>
      </p:sp>
      <p:pic>
        <p:nvPicPr>
          <p:cNvPr id="5123" name="Picture 6" descr="E:\Arquivo\fotos\Desp. Catia\P5100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052513"/>
            <a:ext cx="2928938" cy="2316162"/>
          </a:xfrm>
          <a:noFill/>
        </p:spPr>
      </p:pic>
      <p:sp>
        <p:nvSpPr>
          <p:cNvPr id="5126" name="CaixaDeTexto 12"/>
          <p:cNvSpPr txBox="1">
            <a:spLocks noChangeArrowheads="1"/>
          </p:cNvSpPr>
          <p:nvPr/>
        </p:nvSpPr>
        <p:spPr bwMode="auto">
          <a:xfrm>
            <a:off x="5940425" y="1989138"/>
            <a:ext cx="542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>
                <a:solidFill>
                  <a:srgbClr val="0066FF"/>
                </a:solidFill>
                <a:latin typeface="Baskerville Old Face" pitchFamily="18" charset="0"/>
              </a:rPr>
              <a:t>E lá vai para Angola..</a:t>
            </a:r>
            <a:r>
              <a:rPr lang="pt-PT" sz="2400" b="1">
                <a:solidFill>
                  <a:srgbClr val="002060"/>
                </a:solidFill>
                <a:latin typeface="Baskerville Old Face" pitchFamily="18" charset="0"/>
              </a:rPr>
              <a:t>.</a:t>
            </a:r>
          </a:p>
        </p:txBody>
      </p:sp>
      <p:pic>
        <p:nvPicPr>
          <p:cNvPr id="5124" name="Picture 9" descr="E:\Arquivo\fotos\Desp. Catia\P510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00213"/>
            <a:ext cx="25193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716338"/>
            <a:ext cx="2555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6011863" y="2565400"/>
            <a:ext cx="1296987" cy="3168650"/>
          </a:xfrm>
          <a:prstGeom prst="curvedRightArrow">
            <a:avLst>
              <a:gd name="adj1" fmla="val 12136"/>
              <a:gd name="adj2" fmla="val 64866"/>
              <a:gd name="adj3" fmla="val 18861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5125" name="Picture 10" descr="E:\Arquivo\fotos\Desp. Catia\P510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860800"/>
            <a:ext cx="29368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07413" cy="1217613"/>
          </a:xfrm>
        </p:spPr>
        <p:txBody>
          <a:bodyPr/>
          <a:lstStyle/>
          <a:p>
            <a:pPr eaLnBrk="1" hangingPunct="1"/>
            <a:r>
              <a:rPr lang="pt-PT" sz="2400" smtClean="0">
                <a:solidFill>
                  <a:srgbClr val="006600"/>
                </a:solidFill>
                <a:latin typeface="Algerian" pitchFamily="82" charset="0"/>
              </a:rPr>
              <a:t>Na Ladeira é tudo em grande…</a:t>
            </a:r>
            <a:r>
              <a:rPr lang="pt-PT" sz="2400" smtClean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643063" y="5805488"/>
            <a:ext cx="750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400">
                <a:solidFill>
                  <a:srgbClr val="0066FF"/>
                </a:solidFill>
                <a:latin typeface="Baskerville Old Face" pitchFamily="18" charset="0"/>
              </a:rPr>
              <a:t>… Nós por cá esperamos pela nossa vez !!!!!!</a:t>
            </a:r>
          </a:p>
        </p:txBody>
      </p:sp>
      <p:pic>
        <p:nvPicPr>
          <p:cNvPr id="6148" name="Picture 6" descr="E:\Arquivo\fotos\Envendos220509\P426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196975"/>
            <a:ext cx="6035675" cy="4186238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400">
                <a:solidFill>
                  <a:srgbClr val="006600"/>
                </a:solidFill>
                <a:latin typeface="Algerian" pitchFamily="82" charset="0"/>
              </a:rPr>
              <a:t>Imagens como estas só mesmo no caramulo!!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804025" y="4868863"/>
            <a:ext cx="1944688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solidFill>
                  <a:srgbClr val="3366CC"/>
                </a:solidFill>
                <a:latin typeface="Algerian" pitchFamily="82" charset="0"/>
              </a:rPr>
              <a:t>caramulo</a:t>
            </a:r>
            <a:r>
              <a:rPr lang="pt-PT">
                <a:solidFill>
                  <a:srgbClr val="3366CC"/>
                </a:solidFill>
                <a:latin typeface="Algerian" pitchFamily="82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PT">
                <a:solidFill>
                  <a:srgbClr val="3366CC"/>
                </a:solidFill>
                <a:latin typeface="Baskerville Old Face" pitchFamily="18" charset="0"/>
              </a:rPr>
              <a:t>Celeste Rocha</a:t>
            </a:r>
          </a:p>
          <a:p>
            <a:pPr>
              <a:spcBef>
                <a:spcPct val="50000"/>
              </a:spcBef>
            </a:pPr>
            <a:r>
              <a:rPr lang="pt-PT" sz="1600">
                <a:solidFill>
                  <a:srgbClr val="3366CC"/>
                </a:solidFill>
                <a:latin typeface="Baskerville Old Face" pitchFamily="18" charset="0"/>
              </a:rPr>
              <a:t>Julho 2009</a:t>
            </a:r>
          </a:p>
        </p:txBody>
      </p:sp>
      <p:pic>
        <p:nvPicPr>
          <p:cNvPr id="27655" name="Picture 7" descr="P1010098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738" y="908050"/>
            <a:ext cx="3630612" cy="2808288"/>
          </a:xfrm>
          <a:prstGeom prst="rect">
            <a:avLst/>
          </a:prstGeom>
          <a:noFill/>
        </p:spPr>
      </p:pic>
      <p:pic>
        <p:nvPicPr>
          <p:cNvPr id="27656" name="Picture 8" descr="P1010063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8050"/>
            <a:ext cx="3743325" cy="2808288"/>
          </a:xfrm>
          <a:prstGeom prst="rect">
            <a:avLst/>
          </a:prstGeom>
          <a:noFill/>
        </p:spPr>
      </p:pic>
      <p:pic>
        <p:nvPicPr>
          <p:cNvPr id="27657" name="Picture 9" descr="P1010097_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3789363"/>
            <a:ext cx="3738563" cy="2805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94</Words>
  <Application>Microsoft Office PowerPoint</Application>
  <PresentationFormat>Apresentação no Ecrã (4:3)</PresentationFormat>
  <Paragraphs>23</Paragraphs>
  <Slides>6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Calibri</vt:lpstr>
      <vt:lpstr>Algerian</vt:lpstr>
      <vt:lpstr>Baskerville Old Face</vt:lpstr>
      <vt:lpstr>Design padrão</vt:lpstr>
      <vt:lpstr>Unicer Águas  Centro de Produção do  Caramulo </vt:lpstr>
      <vt:lpstr>“ Meter Água“ é no Caramulo</vt:lpstr>
      <vt:lpstr>“É TALVEZ A MELHOR ÁGUA DO MUNDO”</vt:lpstr>
      <vt:lpstr>Despedida da Cátia</vt:lpstr>
      <vt:lpstr>Na Ladeira é tudo em grande… </vt:lpstr>
      <vt:lpstr>Diapositivo 6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LMarques</cp:lastModifiedBy>
  <cp:revision>54</cp:revision>
  <dcterms:created xsi:type="dcterms:W3CDTF">2009-07-08T21:53:40Z</dcterms:created>
  <dcterms:modified xsi:type="dcterms:W3CDTF">2009-12-17T20:58:28Z</dcterms:modified>
</cp:coreProperties>
</file>