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73" r:id="rId2"/>
  </p:sldMasterIdLst>
  <p:sldIdLst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>
        <p:scale>
          <a:sx n="50" d="100"/>
          <a:sy n="50" d="100"/>
        </p:scale>
        <p:origin x="-173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3517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3517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3517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18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18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18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18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18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13518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3518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8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8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518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3519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9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9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519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3519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9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9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519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3519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19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20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520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3520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20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20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3520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0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0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0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0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1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521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3521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135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135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FB9155-1C9C-4CA6-9F9D-9E106DAFA58D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1352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1352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P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F971D-5978-4E36-845A-81E1A4028C9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D997-1CB8-4BD6-9D6A-CBDE5202AD5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7D9C49-572E-4674-A4B5-025960F83DDA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C037-4098-495C-8BE2-064EBE44622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13B3D-1032-4E84-93A2-9D132ADB0FB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11DDC-5828-48FB-831E-71E4EBB8ED5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5B942-025E-45BE-984A-07759D73D74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9FF9-8FFC-4E3C-9EF7-959BA678C23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9E9F-573F-4E64-B931-E906AB2F905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84B5B-5F37-427C-AF8E-2A1E3729D2B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80E7A-1BE8-4584-9431-58BED7F9564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740A-751D-49AF-BBA0-0835113BC96A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192B-D089-4A28-AB47-DA9923F2C7D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63379-BD14-4A39-AE2B-B0ECE8681DD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AB87-1402-4AF4-A6D9-EAD0D08FEB4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7F3E6B-1187-42C4-893B-941EF6EF7DF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7E3D-67B4-41BE-AB59-3E879A5877A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5598-E08D-490F-BC66-4CCA8294815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EFBA5-CFE1-42EA-B593-159BFFA32936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85276-42AB-4DB7-8703-96F3E28341E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0F02-4669-4B11-9887-033D431CF18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90752-0FE5-4931-A5B3-EFE2EA23992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66C70-EBA7-4216-B188-BF3886319185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41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341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41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1341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41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341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1341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</p:grpSp>
        <p:grpSp>
          <p:nvGrpSpPr>
            <p:cNvPr id="13416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416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6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416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41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417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41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1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341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1341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341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341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3419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41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1341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1341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7295820-8B26-41A8-8292-EF1CF5F84056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95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EB54411-F22B-4938-95CC-3E0FE2E3DB23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3025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pt-PT" sz="3600"/>
              <a:t>Centro de Produção de Envendos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47900" y="-18081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00200" y="-20955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68313" y="1557338"/>
            <a:ext cx="7232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PT">
                <a:latin typeface="Arial" charset="0"/>
              </a:rPr>
              <a:t>“Vamos Meter Água”</a:t>
            </a:r>
          </a:p>
          <a:p>
            <a:endParaRPr lang="pt-PT">
              <a:latin typeface="Arial" charset="0"/>
            </a:endParaRPr>
          </a:p>
          <a:p>
            <a:endParaRPr lang="pt-PT">
              <a:latin typeface="Arial" charset="0"/>
            </a:endParaRPr>
          </a:p>
          <a:p>
            <a:r>
              <a:rPr lang="pt-PT">
                <a:latin typeface="Arial" charset="0"/>
              </a:rPr>
              <a:t>    O destaque de Julho em Envendos vai para o início da construção </a:t>
            </a:r>
          </a:p>
          <a:p>
            <a:r>
              <a:rPr lang="pt-PT">
                <a:latin typeface="Arial" charset="0"/>
              </a:rPr>
              <a:t>de um estacionamento coberto.</a:t>
            </a:r>
          </a:p>
          <a:p>
            <a:r>
              <a:rPr lang="pt-PT">
                <a:latin typeface="Arial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1" name="Picture 17" descr="P716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36525"/>
            <a:ext cx="9324975" cy="6994525"/>
          </a:xfrm>
          <a:prstGeom prst="rect">
            <a:avLst/>
          </a:prstGeom>
          <a:noFill/>
        </p:spPr>
      </p:pic>
      <p:pic>
        <p:nvPicPr>
          <p:cNvPr id="139268" name="Picture 4" descr="j0398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365625"/>
            <a:ext cx="1833563" cy="1206500"/>
          </a:xfrm>
          <a:prstGeom prst="rect">
            <a:avLst/>
          </a:prstGeom>
          <a:noFill/>
        </p:spPr>
      </p:pic>
      <p:pic>
        <p:nvPicPr>
          <p:cNvPr id="139270" name="Picture 6" descr="j03985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9762">
            <a:off x="1835150" y="4292600"/>
            <a:ext cx="1831975" cy="987425"/>
          </a:xfrm>
          <a:prstGeom prst="rect">
            <a:avLst/>
          </a:prstGeom>
          <a:noFill/>
        </p:spPr>
      </p:pic>
      <p:pic>
        <p:nvPicPr>
          <p:cNvPr id="139273" name="Picture 9" descr="j0437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2318">
            <a:off x="7200900" y="4149725"/>
            <a:ext cx="1943100" cy="1943100"/>
          </a:xfrm>
          <a:prstGeom prst="rect">
            <a:avLst/>
          </a:prstGeom>
          <a:noFill/>
        </p:spPr>
      </p:pic>
      <p:pic>
        <p:nvPicPr>
          <p:cNvPr id="139274" name="Picture 10" descr="j04370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33500">
            <a:off x="3635375" y="3933825"/>
            <a:ext cx="1943100" cy="1773238"/>
          </a:xfrm>
          <a:prstGeom prst="rect">
            <a:avLst/>
          </a:prstGeom>
          <a:noFill/>
        </p:spPr>
      </p:pic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3779838" y="112553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pic>
        <p:nvPicPr>
          <p:cNvPr id="139280" name="Picture 16" descr="j03985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80080">
            <a:off x="0" y="4221163"/>
            <a:ext cx="1827213" cy="857250"/>
          </a:xfrm>
          <a:prstGeom prst="rect">
            <a:avLst/>
          </a:prstGeom>
          <a:noFill/>
        </p:spPr>
      </p:pic>
      <p:sp>
        <p:nvSpPr>
          <p:cNvPr id="139282" name="WordArt 18"/>
          <p:cNvSpPr>
            <a:spLocks noChangeArrowheads="1" noChangeShapeType="1" noTextEdit="1"/>
          </p:cNvSpPr>
          <p:nvPr/>
        </p:nvSpPr>
        <p:spPr bwMode="auto">
          <a:xfrm>
            <a:off x="0" y="5157788"/>
            <a:ext cx="7019925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PT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....as nossas bombas já merecem!!!</a:t>
            </a:r>
          </a:p>
        </p:txBody>
      </p:sp>
      <p:sp>
        <p:nvSpPr>
          <p:cNvPr id="139283" name="WordArt 19"/>
          <p:cNvSpPr>
            <a:spLocks noChangeArrowheads="1" noChangeShapeType="1" noTextEdit="1"/>
          </p:cNvSpPr>
          <p:nvPr/>
        </p:nvSpPr>
        <p:spPr bwMode="auto">
          <a:xfrm>
            <a:off x="0" y="692150"/>
            <a:ext cx="54356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Quanto ao nosso destaque…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924300" cy="3679825"/>
          </a:xfrm>
          <a:noFill/>
          <a:ln/>
        </p:spPr>
      </p:pic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4284663" y="3333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/>
              <a:t>Os nossos vendedores!</a:t>
            </a:r>
            <a:endParaRPr lang="en-US" sz="3200"/>
          </a:p>
        </p:txBody>
      </p:sp>
      <p:pic>
        <p:nvPicPr>
          <p:cNvPr id="137238" name="Picture 22" descr="Copy of IMG_1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44600" y="-8915400"/>
            <a:ext cx="1079500" cy="719137"/>
          </a:xfrm>
          <a:prstGeom prst="rect">
            <a:avLst/>
          </a:prstGeom>
          <a:noFill/>
        </p:spPr>
      </p:pic>
      <p:pic>
        <p:nvPicPr>
          <p:cNvPr id="137239" name="Picture 23" descr="Copy of IMG_19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284538"/>
            <a:ext cx="1881188" cy="1254125"/>
          </a:xfrm>
          <a:prstGeom prst="rect">
            <a:avLst/>
          </a:prstGeom>
          <a:noFill/>
        </p:spPr>
      </p:pic>
      <p:pic>
        <p:nvPicPr>
          <p:cNvPr id="137240" name="Picture 24" descr="Copy of IMG_19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365625"/>
            <a:ext cx="1727200" cy="1306513"/>
          </a:xfrm>
          <a:prstGeom prst="rect">
            <a:avLst/>
          </a:prstGeom>
          <a:noFill/>
        </p:spPr>
      </p:pic>
      <p:pic>
        <p:nvPicPr>
          <p:cNvPr id="137241" name="Picture 25" descr="Copy of IMG_19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989138"/>
            <a:ext cx="1871663" cy="1246187"/>
          </a:xfrm>
          <a:prstGeom prst="rect">
            <a:avLst/>
          </a:prstGeom>
          <a:noFill/>
        </p:spPr>
      </p:pic>
      <p:pic>
        <p:nvPicPr>
          <p:cNvPr id="137242" name="Picture 26" descr="Copy of IMG_18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3141663"/>
            <a:ext cx="1871663" cy="1247775"/>
          </a:xfrm>
          <a:prstGeom prst="rect">
            <a:avLst/>
          </a:prstGeom>
          <a:noFill/>
        </p:spPr>
      </p:pic>
      <p:pic>
        <p:nvPicPr>
          <p:cNvPr id="137243" name="Picture 27" descr="IMG_18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5610225"/>
            <a:ext cx="1871663" cy="1247775"/>
          </a:xfrm>
          <a:prstGeom prst="rect">
            <a:avLst/>
          </a:prstGeom>
          <a:noFill/>
        </p:spPr>
      </p:pic>
      <p:pic>
        <p:nvPicPr>
          <p:cNvPr id="137244" name="Picture 28" descr="momentos 0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981075"/>
            <a:ext cx="1800225" cy="1301750"/>
          </a:xfrm>
          <a:prstGeom prst="rect">
            <a:avLst/>
          </a:prstGeom>
          <a:noFill/>
        </p:spPr>
      </p:pic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468313" y="4508500"/>
            <a:ext cx="28797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/>
              <a:t>Pouco venderam, mas pelo menos tentaram...</a:t>
            </a:r>
          </a:p>
          <a:p>
            <a:pPr>
              <a:spcBef>
                <a:spcPct val="50000"/>
              </a:spcBef>
            </a:pPr>
            <a:r>
              <a:rPr lang="pt-PT" sz="2400"/>
              <a:t>( nem o chefe os salvou)</a:t>
            </a:r>
          </a:p>
        </p:txBody>
      </p:sp>
      <p:pic>
        <p:nvPicPr>
          <p:cNvPr id="137247" name="Picture 31" descr="DSC0089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5453063"/>
            <a:ext cx="1873250" cy="1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57563"/>
            <a:ext cx="4038600" cy="2233612"/>
          </a:xfrm>
        </p:spPr>
        <p:txBody>
          <a:bodyPr/>
          <a:lstStyle/>
          <a:p>
            <a:r>
              <a:rPr lang="pt-PT" sz="2800">
                <a:solidFill>
                  <a:schemeClr val="bg1"/>
                </a:solidFill>
              </a:rPr>
              <a:t>Aproveite para   </a:t>
            </a:r>
          </a:p>
          <a:p>
            <a:pPr>
              <a:buFontTx/>
              <a:buNone/>
            </a:pPr>
            <a:r>
              <a:rPr lang="pt-PT" sz="2800">
                <a:solidFill>
                  <a:schemeClr val="bg1"/>
                </a:solidFill>
              </a:rPr>
              <a:t>       desfrutar das </a:t>
            </a:r>
          </a:p>
          <a:p>
            <a:pPr>
              <a:buFontTx/>
              <a:buNone/>
            </a:pPr>
            <a:r>
              <a:rPr lang="pt-PT" sz="2800">
                <a:solidFill>
                  <a:schemeClr val="bg1"/>
                </a:solidFill>
              </a:rPr>
              <a:t>          Termas </a:t>
            </a:r>
          </a:p>
          <a:p>
            <a:pPr>
              <a:buFontTx/>
              <a:buNone/>
            </a:pPr>
            <a:r>
              <a:rPr lang="pt-PT" sz="2800">
                <a:solidFill>
                  <a:schemeClr val="bg1"/>
                </a:solidFill>
              </a:rPr>
              <a:t>             de  Envendos 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9834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Bom trabalho para quem fica </a:t>
            </a:r>
          </a:p>
          <a:p>
            <a:pPr algn="ctr"/>
            <a:r>
              <a:rPr lang="pt-P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 boas férias para quem vai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32588" y="6481763"/>
            <a:ext cx="27003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i="1">
                <a:solidFill>
                  <a:schemeClr val="bg1"/>
                </a:solidFill>
                <a:latin typeface="Arial" charset="0"/>
              </a:rPr>
              <a:t>Florbela Faria</a:t>
            </a:r>
          </a:p>
          <a:p>
            <a:pPr>
              <a:spcBef>
                <a:spcPct val="50000"/>
              </a:spcBef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84</Words>
  <Application>Microsoft Office PowerPoint</Application>
  <PresentationFormat>Apresentação no Ecrã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Verdana</vt:lpstr>
      <vt:lpstr>Bernard MT Condensed</vt:lpstr>
      <vt:lpstr>Balloons</vt:lpstr>
      <vt:lpstr>Default Design</vt:lpstr>
      <vt:lpstr>Centro de Produção de Envendos</vt:lpstr>
      <vt:lpstr>Diapositivo 2</vt:lpstr>
      <vt:lpstr>Diapositivo 3</vt:lpstr>
      <vt:lpstr>Diapositivo 4</vt:lpstr>
    </vt:vector>
  </TitlesOfParts>
  <Company>Unicer SGPS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Produção de Envendos</dc:title>
  <dc:creator>50154</dc:creator>
  <cp:lastModifiedBy>LMarques</cp:lastModifiedBy>
  <cp:revision>17</cp:revision>
  <dcterms:created xsi:type="dcterms:W3CDTF">2009-07-15T15:53:41Z</dcterms:created>
  <dcterms:modified xsi:type="dcterms:W3CDTF">2009-12-17T21:00:30Z</dcterms:modified>
</cp:coreProperties>
</file>