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66" r:id="rId3"/>
    <p:sldId id="270" r:id="rId4"/>
    <p:sldId id="267" r:id="rId5"/>
    <p:sldId id="263" r:id="rId6"/>
    <p:sldId id="268" r:id="rId7"/>
    <p:sldId id="257" r:id="rId8"/>
    <p:sldId id="262" r:id="rId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CC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>
        <p:scale>
          <a:sx n="100" d="100"/>
          <a:sy n="100" d="100"/>
        </p:scale>
        <p:origin x="-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1C082-2E48-4C7C-977B-7C3BFA26454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1899-0C8A-4B7C-815E-A0ED90E89A4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182DE-FDEA-4B36-B5A9-B6B8883D2C8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7C7CD-76AB-460F-94C1-C5B097470AB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5B504-4753-494F-B96B-BD18EA4A693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7753-EF2D-4CFD-AA1A-508B22FEED8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F5505-A1E5-450B-B3D7-5B85FCD618C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6AA47-4308-4D3D-8E84-211868CFF3A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EECB-F4D4-4F88-8212-F804912F0A2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D457E-C408-4BDE-80A3-E10313A9DF5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A044A-8275-4790-B27B-7EB96ECF7F7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F21ED0-42C6-4693-A930-9FAB6FC675A7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http://ficcino.files.wordpress.com/2008/04/castelo_de_vide02.jpg" TargetMode="External"/><Relationship Id="rId18" Type="http://schemas.openxmlformats.org/officeDocument/2006/relationships/image" Target="../media/image10.jpeg"/><Relationship Id="rId3" Type="http://schemas.openxmlformats.org/officeDocument/2006/relationships/image" Target="http://tbn3.google.com/images?q=tbn:SQ-ruXRtYR32xM:http://www.panoramio.com/photos/original/1943812.jpg" TargetMode="External"/><Relationship Id="rId21" Type="http://schemas.openxmlformats.org/officeDocument/2006/relationships/image" Target="http://ts4.images.live.com/images/thumbnail.aspx?q=630882586743&amp;id=67108a50c2ad3d55250f15a636b35a66" TargetMode="External"/><Relationship Id="rId7" Type="http://schemas.openxmlformats.org/officeDocument/2006/relationships/image" Target="http://www.portugalvirtual.pt/_tourism/costadeprata/caramulo.jpg" TargetMode="External"/><Relationship Id="rId12" Type="http://schemas.openxmlformats.org/officeDocument/2006/relationships/image" Target="../media/image7.jpeg"/><Relationship Id="rId17" Type="http://schemas.openxmlformats.org/officeDocument/2006/relationships/image" Target="http://tbn0.google.com/images?q=tbn:yoRYlO5DfJIBwM:http://www.hipersuper.pt/wp-content/uploads/2008/11/unicer_vitalis.jpg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http://ts4.images.live.com/images/thumbnail.aspx?q=802651376863&amp;id=42b4e0c81679ac6efd6955d792a38fd9" TargetMode="External"/><Relationship Id="rId5" Type="http://schemas.openxmlformats.org/officeDocument/2006/relationships/image" Target="http://static.blogstorage.hi-pi.com/fotosblogue.com/f/fi/fim/images/gd/1212361705.jpg" TargetMode="External"/><Relationship Id="rId15" Type="http://schemas.openxmlformats.org/officeDocument/2006/relationships/image" Target="http://2.bp.blogspot.com/_0bOeSYe9syo/RsjYGAmbauI/AAAAAAAAAFc/knIeT02Daw8/S760/caramulo.JPG" TargetMode="External"/><Relationship Id="rId10" Type="http://schemas.openxmlformats.org/officeDocument/2006/relationships/image" Target="../media/image6.jpeg"/><Relationship Id="rId19" Type="http://schemas.openxmlformats.org/officeDocument/2006/relationships/image" Target="http://tbn0.google.com/images?q=tbn:Eqa80ZyNL2wclM:http://1.bp.blogspot.com/_SaqFibtoDpI/SH0O7F4l7_I/AAAAAAAADC4/l7dGbSiL0NQ/s320/vitalis+skin.jpg" TargetMode="External"/><Relationship Id="rId4" Type="http://schemas.openxmlformats.org/officeDocument/2006/relationships/image" Target="../media/image3.jpeg"/><Relationship Id="rId9" Type="http://schemas.openxmlformats.org/officeDocument/2006/relationships/image" Target="http://ts4.images.live.com/images/thumbnail.aspx?q=955674394891&amp;id=7d770ea4b2a77f8759fa545685548360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51500" y="4652963"/>
            <a:ext cx="324167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15 de Junho a15 de Julho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13787" cy="2663825"/>
          </a:xfrm>
          <a:noFill/>
        </p:spPr>
        <p:txBody>
          <a:bodyPr lIns="36000" tIns="36000" rIns="36000" bIns="36000" anchor="b"/>
          <a:lstStyle/>
          <a:p>
            <a:r>
              <a:rPr lang="pt-PT" sz="4000">
                <a:solidFill>
                  <a:srgbClr val="006600"/>
                </a:solidFill>
              </a:rPr>
              <a:t>Unicer Águas </a:t>
            </a:r>
            <a:br>
              <a:rPr lang="pt-PT" sz="4000">
                <a:solidFill>
                  <a:srgbClr val="006600"/>
                </a:solidFill>
              </a:rPr>
            </a:br>
            <a:r>
              <a:rPr lang="pt-PT" sz="4000">
                <a:solidFill>
                  <a:srgbClr val="006600"/>
                </a:solidFill>
              </a:rPr>
              <a:t>Centro de Produção de </a:t>
            </a:r>
            <a:br>
              <a:rPr lang="pt-PT" sz="4000">
                <a:solidFill>
                  <a:srgbClr val="006600"/>
                </a:solidFill>
              </a:rPr>
            </a:br>
            <a:r>
              <a:rPr lang="pt-PT" sz="4000">
                <a:solidFill>
                  <a:srgbClr val="006600"/>
                </a:solidFill>
              </a:rPr>
              <a:t>Castelo de Vide</a:t>
            </a:r>
            <a:br>
              <a:rPr lang="pt-PT" sz="4000">
                <a:solidFill>
                  <a:srgbClr val="006600"/>
                </a:solidFill>
              </a:rPr>
            </a:br>
            <a:endParaRPr lang="pt-PT" sz="4000">
              <a:solidFill>
                <a:srgbClr val="006600"/>
              </a:solidFill>
            </a:endParaRPr>
          </a:p>
        </p:txBody>
      </p:sp>
      <p:sp>
        <p:nvSpPr>
          <p:cNvPr id="15378" name="AutoShape 1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0" name="AutoShape 20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2" name="AutoShape 22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4" name="AutoShape 24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6" name="AutoShape 26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8" name="AutoShape 2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pic>
        <p:nvPicPr>
          <p:cNvPr id="15389" name="Picture 29" descr="Entrada%20da%20f‡brica[1]"/>
          <p:cNvPicPr>
            <a:picLocks noChangeAspect="1" noChangeArrowheads="1"/>
          </p:cNvPicPr>
          <p:nvPr/>
        </p:nvPicPr>
        <p:blipFill>
          <a:blip r:embed="rId2" cstate="print"/>
          <a:srcRect l="32513" t="8719"/>
          <a:stretch>
            <a:fillRect/>
          </a:stretch>
        </p:blipFill>
        <p:spPr bwMode="auto">
          <a:xfrm>
            <a:off x="539750" y="2781300"/>
            <a:ext cx="4184650" cy="37560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“Verão” tempo de Férias…</a:t>
            </a:r>
          </a:p>
        </p:txBody>
      </p:sp>
      <p:pic>
        <p:nvPicPr>
          <p:cNvPr id="12292" name="Picture 4" descr="http://tbn3.google.com/images?q=tbn:SQ-ruXRtYR32xM:http://www.panoramio.com/photos/original/1943812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348038" y="2833688"/>
            <a:ext cx="2592387" cy="1951037"/>
          </a:xfrm>
          <a:noFill/>
          <a:ln/>
        </p:spPr>
      </p:pic>
      <p:pic>
        <p:nvPicPr>
          <p:cNvPr id="12295" name="Picture 7" descr="http://static.blogstorage.hi-pi.com/fotosblogue.com/f/fi/fim/images/gd/1212361705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9750" y="908050"/>
            <a:ext cx="2592388" cy="1728788"/>
          </a:xfrm>
          <a:prstGeom prst="rect">
            <a:avLst/>
          </a:prstGeom>
          <a:noFill/>
        </p:spPr>
      </p:pic>
      <p:pic>
        <p:nvPicPr>
          <p:cNvPr id="12296" name="Picture 8" descr="http://www.portugalvirtual.pt/_tourism/costadeprata/caramulo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00113" y="270827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stalagem do Caramulo****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932363" y="1125538"/>
            <a:ext cx="1524000" cy="1524000"/>
          </a:xfrm>
          <a:prstGeom prst="rect">
            <a:avLst/>
          </a:prstGeom>
          <a:noFill/>
        </p:spPr>
      </p:pic>
      <p:pic>
        <p:nvPicPr>
          <p:cNvPr id="12299" name="Picture 11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372225" y="4508500"/>
            <a:ext cx="1409700" cy="1524000"/>
          </a:xfrm>
          <a:prstGeom prst="rect">
            <a:avLst/>
          </a:prstGeom>
          <a:noFill/>
        </p:spPr>
      </p:pic>
      <p:pic>
        <p:nvPicPr>
          <p:cNvPr id="12300" name="Picture 12" descr="http://ficcino.files.wordpress.com/2008/04/castelo_de_vide02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179388" y="4724400"/>
            <a:ext cx="2951162" cy="1960563"/>
          </a:xfrm>
          <a:prstGeom prst="rect">
            <a:avLst/>
          </a:prstGeom>
          <a:noFill/>
        </p:spPr>
      </p:pic>
      <p:pic>
        <p:nvPicPr>
          <p:cNvPr id="12301" name="Picture 13" descr="http://2.bp.blogspot.com/_0bOeSYe9syo/RsjYGAmbauI/AAAAAAAAAFc/knIeT02Daw8/S760/caramulo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492500" y="4856163"/>
            <a:ext cx="2663825" cy="2001837"/>
          </a:xfrm>
          <a:prstGeom prst="rect">
            <a:avLst/>
          </a:prstGeom>
          <a:noFill/>
        </p:spPr>
      </p:pic>
      <p:pic>
        <p:nvPicPr>
          <p:cNvPr id="12303" name="Picture 15" descr="http://tbn0.google.com/images?q=tbn:yoRYlO5DfJIBwM:http://www.hipersuper.pt/wp-content/uploads/2008/11/unicer_vitalis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0" y="2287588"/>
            <a:ext cx="514350" cy="1247775"/>
          </a:xfrm>
          <a:prstGeom prst="rect">
            <a:avLst/>
          </a:prstGeom>
          <a:noFill/>
        </p:spPr>
      </p:pic>
      <p:pic>
        <p:nvPicPr>
          <p:cNvPr id="12302" name="Picture 14" descr="Ver imagem em tamanho real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3851275" y="1628775"/>
            <a:ext cx="495300" cy="762000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pic>
        <p:nvPicPr>
          <p:cNvPr id="12306" name="Picture 18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588125" y="4724400"/>
            <a:ext cx="1409700" cy="1524000"/>
          </a:xfrm>
          <a:prstGeom prst="rect">
            <a:avLst/>
          </a:prstGeom>
          <a:noFill/>
        </p:spPr>
      </p:pic>
      <p:pic>
        <p:nvPicPr>
          <p:cNvPr id="12307" name="Picture 19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804025" y="4940300"/>
            <a:ext cx="1409700" cy="1524000"/>
          </a:xfrm>
          <a:prstGeom prst="rect">
            <a:avLst/>
          </a:prstGeom>
          <a:noFill/>
        </p:spPr>
      </p:pic>
      <p:pic>
        <p:nvPicPr>
          <p:cNvPr id="12308" name="Picture 20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7019925" y="5156200"/>
            <a:ext cx="1409700" cy="1524000"/>
          </a:xfrm>
          <a:prstGeom prst="rect">
            <a:avLst/>
          </a:prstGeom>
          <a:noFill/>
        </p:spPr>
      </p:pic>
      <p:pic>
        <p:nvPicPr>
          <p:cNvPr id="12310" name="Picture 22" descr="http://tbn0.google.com/images?q=tbn:yoRYlO5DfJIBwM:http://www.hipersuper.pt/wp-content/uploads/2008/11/unicer_vitalis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431800" y="2719388"/>
            <a:ext cx="514350" cy="1247775"/>
          </a:xfrm>
          <a:prstGeom prst="rect">
            <a:avLst/>
          </a:prstGeom>
          <a:noFill/>
        </p:spPr>
      </p:pic>
      <p:pic>
        <p:nvPicPr>
          <p:cNvPr id="12314" name="Picture 26" descr="Hotel Do Caramulo - Portugal"/>
          <p:cNvPicPr>
            <a:picLocks noChangeAspect="1" noChangeArrowheads="1"/>
          </p:cNvPicPr>
          <p:nvPr/>
        </p:nvPicPr>
        <p:blipFill>
          <a:blip r:embed="rId20" r:link="rId21" cstate="print"/>
          <a:srcRect/>
          <a:stretch>
            <a:fillRect/>
          </a:stretch>
        </p:blipFill>
        <p:spPr bwMode="auto">
          <a:xfrm>
            <a:off x="6516688" y="2852738"/>
            <a:ext cx="2100262" cy="1390650"/>
          </a:xfrm>
          <a:prstGeom prst="rect">
            <a:avLst/>
          </a:prstGeom>
          <a:noFill/>
        </p:spPr>
      </p:pic>
      <p:pic>
        <p:nvPicPr>
          <p:cNvPr id="12316" name="Picture 28" descr="Termas da Ladeira de Envendos_font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92950" y="836613"/>
            <a:ext cx="1866900" cy="1323975"/>
          </a:xfrm>
          <a:prstGeom prst="rect">
            <a:avLst/>
          </a:prstGeom>
          <a:noFill/>
        </p:spPr>
      </p:pic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011863" y="429260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940425" y="43656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Tempo de Lazer…</a:t>
            </a:r>
          </a:p>
        </p:txBody>
      </p:sp>
      <p:sp>
        <p:nvSpPr>
          <p:cNvPr id="12326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Noticias de Julho 2009</a:t>
            </a:r>
          </a:p>
        </p:txBody>
      </p:sp>
      <p:pic>
        <p:nvPicPr>
          <p:cNvPr id="36868" name="Picture 4" descr="HPIM6557"/>
          <p:cNvPicPr>
            <a:picLocks noChangeAspect="1" noChangeArrowheads="1"/>
          </p:cNvPicPr>
          <p:nvPr/>
        </p:nvPicPr>
        <p:blipFill>
          <a:blip r:embed="rId2" cstate="print"/>
          <a:srcRect l="24591"/>
          <a:stretch>
            <a:fillRect/>
          </a:stretch>
        </p:blipFill>
        <p:spPr bwMode="auto">
          <a:xfrm>
            <a:off x="0" y="1196975"/>
            <a:ext cx="3024188" cy="26971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6869" name="Picture 5" descr="CA0E6868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2636838"/>
            <a:ext cx="3463925" cy="2584450"/>
          </a:xfrm>
          <a:noFill/>
          <a:ln>
            <a:solidFill>
              <a:srgbClr val="006600"/>
            </a:solidFill>
          </a:ln>
        </p:spPr>
      </p:pic>
      <p:pic>
        <p:nvPicPr>
          <p:cNvPr id="36870" name="Picture 6" descr="64796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365625"/>
            <a:ext cx="2519362" cy="1879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9036050" cy="2881313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A cápsula Sport Cap foi alterada. De </a:t>
            </a:r>
            <a:r>
              <a:rPr lang="pt-PT">
                <a:solidFill>
                  <a:srgbClr val="3366CC"/>
                </a:solidFill>
              </a:rPr>
              <a:t>azul claro</a:t>
            </a:r>
            <a:r>
              <a:rPr lang="pt-PT">
                <a:solidFill>
                  <a:srgbClr val="006600"/>
                </a:solidFill>
              </a:rPr>
              <a:t> passou a </a:t>
            </a:r>
            <a:r>
              <a:rPr lang="pt-PT">
                <a:solidFill>
                  <a:srgbClr val="000066"/>
                </a:solidFill>
              </a:rPr>
              <a:t>azul escuro</a:t>
            </a:r>
            <a:r>
              <a:rPr lang="pt-PT">
                <a:solidFill>
                  <a:srgbClr val="006600"/>
                </a:solidFill>
              </a:rPr>
              <a:t>, com essa alteração conseguiu-se uma nova imagem que realçou a elegância da garrafa.</a:t>
            </a:r>
            <a:r>
              <a:rPr lang="pt-PT"/>
              <a:t> </a:t>
            </a:r>
          </a:p>
        </p:txBody>
      </p:sp>
      <p:pic>
        <p:nvPicPr>
          <p:cNvPr id="13316" name="Picture 4" descr="HPIM6557"/>
          <p:cNvPicPr>
            <a:picLocks noChangeAspect="1" noChangeArrowheads="1"/>
          </p:cNvPicPr>
          <p:nvPr/>
        </p:nvPicPr>
        <p:blipFill>
          <a:blip r:embed="rId2" cstate="print"/>
          <a:srcRect l="30165" t="412" b="-92"/>
          <a:stretch>
            <a:fillRect/>
          </a:stretch>
        </p:blipFill>
        <p:spPr bwMode="auto">
          <a:xfrm>
            <a:off x="4643438" y="3573463"/>
            <a:ext cx="3744912" cy="30241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3323" name="Picture 11" descr="HPIM6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3887788" cy="29702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2074862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É à Elegância que se apela quando pensamos no tripack de Vitalis Sabores.</a:t>
            </a:r>
          </a:p>
        </p:txBody>
      </p:sp>
      <p:pic>
        <p:nvPicPr>
          <p:cNvPr id="9220" name="Picture 4" descr="HPIM653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584450"/>
            <a:ext cx="4464050" cy="3327400"/>
          </a:xfrm>
          <a:noFill/>
          <a:ln>
            <a:solidFill>
              <a:schemeClr val="tx1"/>
            </a:solidFill>
          </a:ln>
        </p:spPr>
      </p:pic>
      <p:pic>
        <p:nvPicPr>
          <p:cNvPr id="9222" name="Picture 6" descr="HPIM6511"/>
          <p:cNvPicPr>
            <a:picLocks noChangeAspect="1" noChangeArrowheads="1"/>
          </p:cNvPicPr>
          <p:nvPr/>
        </p:nvPicPr>
        <p:blipFill>
          <a:blip r:embed="rId3" cstate="print"/>
          <a:srcRect r="11682"/>
          <a:stretch>
            <a:fillRect/>
          </a:stretch>
        </p:blipFill>
        <p:spPr bwMode="auto">
          <a:xfrm>
            <a:off x="107950" y="2565400"/>
            <a:ext cx="3816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60213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Este novo formato e imagem, surge agora no mercado. Foi lançado para apelar à boa forma física, saúde e elegância.</a:t>
            </a:r>
            <a:endParaRPr lang="pt-P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2592388"/>
          </a:xfrm>
        </p:spPr>
        <p:txBody>
          <a:bodyPr/>
          <a:lstStyle/>
          <a:p>
            <a:r>
              <a:rPr lang="pt-PT" sz="4000">
                <a:solidFill>
                  <a:srgbClr val="006600"/>
                </a:solidFill>
              </a:rPr>
              <a:t>Quem está muito elegante, é a nossa colega Rita, que casou recentemente e que agora está a gozar umas merecidas férias.</a:t>
            </a:r>
          </a:p>
        </p:txBody>
      </p:sp>
      <p:pic>
        <p:nvPicPr>
          <p:cNvPr id="14340" name="Picture 4" descr="Casamento Rita e Zé (3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141663"/>
            <a:ext cx="2270125" cy="3044825"/>
          </a:xfrm>
          <a:prstGeom prst="rect">
            <a:avLst/>
          </a:prstGeom>
          <a:noFill/>
        </p:spPr>
      </p:pic>
      <p:pic>
        <p:nvPicPr>
          <p:cNvPr id="14341" name="Picture 5" descr="Casamento Rita e Zé (33)"/>
          <p:cNvPicPr>
            <a:picLocks noChangeAspect="1" noChangeArrowheads="1"/>
          </p:cNvPicPr>
          <p:nvPr/>
        </p:nvPicPr>
        <p:blipFill>
          <a:blip r:embed="rId3" cstate="print"/>
          <a:srcRect l="34518" r="19791"/>
          <a:stretch>
            <a:fillRect/>
          </a:stretch>
        </p:blipFill>
        <p:spPr bwMode="auto">
          <a:xfrm>
            <a:off x="7329488" y="3789363"/>
            <a:ext cx="1814512" cy="2959100"/>
          </a:xfrm>
          <a:prstGeom prst="rect">
            <a:avLst/>
          </a:prstGeom>
          <a:noFill/>
        </p:spPr>
      </p:pic>
      <p:pic>
        <p:nvPicPr>
          <p:cNvPr id="14342" name="Picture 6" descr="CA0E6868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897188"/>
            <a:ext cx="5308600" cy="396081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86238" cy="850900"/>
          </a:xfrm>
        </p:spPr>
        <p:txBody>
          <a:bodyPr/>
          <a:lstStyle/>
          <a:p>
            <a:r>
              <a:rPr lang="pt-PT"/>
              <a:t>Vanda Alves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endParaRPr lang="pt-PT"/>
          </a:p>
        </p:txBody>
      </p:sp>
      <p:pic>
        <p:nvPicPr>
          <p:cNvPr id="3076" name="Picture 4" descr="64796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535487" cy="3786187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87900" y="1052513"/>
            <a:ext cx="38163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Não menos elegante e simpática, a nossa estagiária: </a:t>
            </a:r>
          </a:p>
          <a:p>
            <a:pPr>
              <a:spcBef>
                <a:spcPct val="50000"/>
              </a:spcBef>
            </a:pPr>
            <a:r>
              <a:rPr lang="pt-PT"/>
              <a:t>Vanda Alves </a:t>
            </a:r>
          </a:p>
          <a:p>
            <a:pPr>
              <a:spcBef>
                <a:spcPct val="50000"/>
              </a:spcBef>
            </a:pPr>
            <a:r>
              <a:rPr lang="pt-PT"/>
              <a:t>22 anos </a:t>
            </a:r>
          </a:p>
          <a:p>
            <a:pPr>
              <a:spcBef>
                <a:spcPct val="50000"/>
              </a:spcBef>
            </a:pPr>
            <a:r>
              <a:rPr lang="pt-PT"/>
              <a:t>Frequenta o curso de Bioengenharia na E.S.T.G. em Portalegre.</a:t>
            </a:r>
          </a:p>
          <a:p>
            <a:pPr>
              <a:spcBef>
                <a:spcPct val="50000"/>
              </a:spcBef>
            </a:pPr>
            <a:r>
              <a:rPr lang="pt-PT"/>
              <a:t>A Vanda está connosco  para ganhar experiência laboral, durante três meses, e para ajudar no trabalho do Laboratório, na época em que se vive o período das férias.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solidFill>
                  <a:srgbClr val="006600"/>
                </a:solidFill>
              </a:rPr>
              <a:t/>
            </a:r>
            <a:br>
              <a:rPr lang="pt-PT" sz="4000">
                <a:solidFill>
                  <a:srgbClr val="006600"/>
                </a:solidFill>
              </a:rPr>
            </a:br>
            <a:endParaRPr lang="pt-PT" sz="400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Fotografias e texto: Lina Andrade</a:t>
            </a:r>
          </a:p>
          <a:p>
            <a:endParaRPr lang="pt-PT"/>
          </a:p>
        </p:txBody>
      </p:sp>
      <p:sp>
        <p:nvSpPr>
          <p:cNvPr id="8199" name="AutoShape 7" descr="Ver Anexo">
            <a:hlinkClick r:id="" tooltip="Visualizar Castelpack.jpg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pic>
        <p:nvPicPr>
          <p:cNvPr id="8200" name="Picture 8" descr="HPIM6510"/>
          <p:cNvPicPr>
            <a:picLocks noChangeAspect="1" noChangeArrowheads="1"/>
          </p:cNvPicPr>
          <p:nvPr/>
        </p:nvPicPr>
        <p:blipFill>
          <a:blip r:embed="rId2" cstate="print"/>
          <a:srcRect t="17996" r="17757"/>
          <a:stretch>
            <a:fillRect/>
          </a:stretch>
        </p:blipFill>
        <p:spPr bwMode="auto">
          <a:xfrm>
            <a:off x="4284663" y="3213100"/>
            <a:ext cx="3095625" cy="23002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181</Words>
  <Application>Microsoft Office PowerPoint</Application>
  <PresentationFormat>Apresentação no Ecrã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0" baseType="lpstr">
      <vt:lpstr>Arial Unicode MS</vt:lpstr>
      <vt:lpstr>Design padrão</vt:lpstr>
      <vt:lpstr>Unicer Águas  Centro de Produção de  Castelo de Vide </vt:lpstr>
      <vt:lpstr>“Verão” tempo de Férias…</vt:lpstr>
      <vt:lpstr>Noticias de Julho 2009</vt:lpstr>
      <vt:lpstr>A cápsula Sport Cap foi alterada. De azul claro passou a azul escuro, com essa alteração conseguiu-se uma nova imagem que realçou a elegância da garrafa. </vt:lpstr>
      <vt:lpstr>É à Elegância que se apela quando pensamos no tripack de Vitalis Sabores.</vt:lpstr>
      <vt:lpstr>Quem está muito elegante, é a nossa colega Rita, que casou recentemente e que agora está a gozar umas merecidas férias.</vt:lpstr>
      <vt:lpstr>Vanda Alves</vt:lpstr>
      <vt:lpstr> 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21</cp:revision>
  <dcterms:created xsi:type="dcterms:W3CDTF">2009-07-08T21:53:40Z</dcterms:created>
  <dcterms:modified xsi:type="dcterms:W3CDTF">2009-12-15T22:18:39Z</dcterms:modified>
</cp:coreProperties>
</file>