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8" r:id="rId3"/>
    <p:sldId id="257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712" autoAdjust="0"/>
  </p:normalViewPr>
  <p:slideViewPr>
    <p:cSldViewPr>
      <p:cViewPr>
        <p:scale>
          <a:sx n="100" d="100"/>
          <a:sy n="100" d="100"/>
        </p:scale>
        <p:origin x="-294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727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pt-PT" sz="2400">
                <a:latin typeface="Times New Roman" pitchFamily="18" charset="0"/>
              </a:endParaRPr>
            </a:p>
          </p:txBody>
        </p:sp>
        <p:grpSp>
          <p:nvGrpSpPr>
            <p:cNvPr id="7270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7270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7271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7271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271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7271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7271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727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 mestre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PT"/>
              <a:t>Clique para editar o estilo do subtítulo mestre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271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A73700-F746-42D7-9BD0-F197A8D04F9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BC8B4-E563-4829-B699-3DE451F096A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92F1D-7B87-40CA-9540-207C6B43D566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41CF4-4527-432B-BD5A-55B7F0EF1764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D95E-0126-4E47-9E99-B971B5DA1A6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79231-1E6A-40F9-B81A-979EE4F8CA55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61926-A2A0-4F27-9F42-250E37A0DD4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921A7-E728-423E-B451-207545E6450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0EA3B-9804-4E60-A1C2-5E5D1759D33A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A8C20-9861-4F65-A72B-D0AFA348B8AD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8BCE-5ED6-4075-8EFA-D7810FDEA6FA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16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pt-PT" sz="2400">
                <a:latin typeface="Times New Roman" pitchFamily="18" charset="0"/>
              </a:endParaRPr>
            </a:p>
          </p:txBody>
        </p:sp>
        <p:grpSp>
          <p:nvGrpSpPr>
            <p:cNvPr id="7168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7168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7168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7168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 mestre</a:t>
            </a:r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do texto mestre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pt-PT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pt-PT"/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8468385-DD58-4814-828B-6065DB5BA225}" type="slidenum">
              <a:rPr lang="pt-PT"/>
              <a:pPr/>
              <a:t>‹nº›</a:t>
            </a:fld>
            <a:endParaRPr lang="pt-PT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524000"/>
            <a:ext cx="8424862" cy="1752600"/>
          </a:xfrm>
        </p:spPr>
        <p:txBody>
          <a:bodyPr/>
          <a:lstStyle/>
          <a:p>
            <a:pPr algn="ctr"/>
            <a:r>
              <a:rPr lang="pt-PT" sz="3800">
                <a:solidFill>
                  <a:srgbClr val="006600"/>
                </a:solidFill>
              </a:rPr>
              <a:t>Unicer Águas </a:t>
            </a:r>
            <a:br>
              <a:rPr lang="pt-PT" sz="3800">
                <a:solidFill>
                  <a:srgbClr val="006600"/>
                </a:solidFill>
              </a:rPr>
            </a:br>
            <a:r>
              <a:rPr lang="pt-PT" sz="3800">
                <a:solidFill>
                  <a:srgbClr val="006600"/>
                </a:solidFill>
              </a:rPr>
              <a:t>Centro de produção  de Castelo de Vide</a:t>
            </a:r>
          </a:p>
        </p:txBody>
      </p:sp>
      <p:pic>
        <p:nvPicPr>
          <p:cNvPr id="2057" name="Picture 9" descr="agua_ag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013325"/>
            <a:ext cx="1485900" cy="1524000"/>
          </a:xfrm>
          <a:prstGeom prst="rect">
            <a:avLst/>
          </a:prstGeom>
          <a:noFill/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979613" y="4437063"/>
            <a:ext cx="3095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6600"/>
                </a:solidFill>
              </a:rPr>
              <a:t>Junho de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>
                <a:solidFill>
                  <a:srgbClr val="006600"/>
                </a:solidFill>
              </a:rPr>
              <a:t>Centro de Produção de Castelo de Vide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0" hangingPunct="0">
              <a:buClrTx/>
              <a:buFont typeface="Arial" charset="0"/>
              <a:buNone/>
            </a:pPr>
            <a:r>
              <a:rPr lang="pt-PT" u="sng">
                <a:solidFill>
                  <a:srgbClr val="006600"/>
                </a:solidFill>
              </a:rPr>
              <a:t>Remodelação na Linha 4</a:t>
            </a:r>
          </a:p>
          <a:p>
            <a:pPr algn="ctr" eaLnBrk="0" hangingPunct="0">
              <a:buClrTx/>
              <a:buFont typeface="Arial" charset="0"/>
              <a:buNone/>
            </a:pPr>
            <a:endParaRPr lang="pt-PT" u="sng">
              <a:solidFill>
                <a:srgbClr val="006600"/>
              </a:solidFill>
            </a:endParaRPr>
          </a:p>
          <a:p>
            <a:r>
              <a:rPr lang="pt-PT">
                <a:solidFill>
                  <a:srgbClr val="006600"/>
                </a:solidFill>
              </a:rPr>
              <a:t>Durante o Mês de Maio 09, houve uma reestruturação no terminal da linha 4.</a:t>
            </a:r>
          </a:p>
          <a:p>
            <a:r>
              <a:rPr lang="pt-PT">
                <a:solidFill>
                  <a:srgbClr val="006600"/>
                </a:solidFill>
              </a:rPr>
              <a:t>Num curto espaço de tempo a linha foi: ampliada; reformulada e melhorada.</a:t>
            </a:r>
          </a:p>
          <a:p>
            <a:r>
              <a:rPr lang="pt-PT">
                <a:solidFill>
                  <a:srgbClr val="006600"/>
                </a:solidFill>
              </a:rPr>
              <a:t>Todo o trabalho que era feito de forma manual, passou a ser automatizado.</a:t>
            </a:r>
          </a:p>
          <a:p>
            <a:endParaRPr lang="pt-PT">
              <a:solidFill>
                <a:srgbClr val="006600"/>
              </a:solidFill>
            </a:endParaRPr>
          </a:p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8132" name="Picture 4" descr="HPIM092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5888"/>
            <a:ext cx="4427538" cy="3956050"/>
          </a:xfrm>
          <a:noFill/>
          <a:ln/>
        </p:spPr>
      </p:pic>
      <p:pic>
        <p:nvPicPr>
          <p:cNvPr id="48133" name="Picture 5" descr="HPIM09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276475"/>
            <a:ext cx="48577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356100" y="836613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6600"/>
                </a:solidFill>
              </a:rPr>
              <a:t>Centro de Produção de Castelo de Vide</a:t>
            </a:r>
          </a:p>
        </p:txBody>
      </p:sp>
      <p:pic>
        <p:nvPicPr>
          <p:cNvPr id="48136" name="Picture 8" descr="HPIM09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852738"/>
            <a:ext cx="47498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549275"/>
            <a:ext cx="3960813" cy="584200"/>
          </a:xfrm>
        </p:spPr>
        <p:txBody>
          <a:bodyPr/>
          <a:lstStyle/>
          <a:p>
            <a:r>
              <a:rPr lang="pt-PT" sz="1600">
                <a:solidFill>
                  <a:srgbClr val="006600"/>
                </a:solidFill>
                <a:latin typeface="Arial" charset="0"/>
              </a:rPr>
              <a:t>Centro de Produção de Castelo de Vide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4757" name="Picture 5" descr="HPIM09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8913"/>
            <a:ext cx="4749800" cy="3562350"/>
          </a:xfrm>
          <a:prstGeom prst="rect">
            <a:avLst/>
          </a:prstGeom>
          <a:noFill/>
        </p:spPr>
      </p:pic>
      <p:pic>
        <p:nvPicPr>
          <p:cNvPr id="74758" name="Picture 6" descr="HPIM09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844675"/>
            <a:ext cx="5272088" cy="3952875"/>
          </a:xfrm>
          <a:prstGeom prst="rect">
            <a:avLst/>
          </a:prstGeom>
          <a:noFill/>
        </p:spPr>
      </p:pic>
      <p:pic>
        <p:nvPicPr>
          <p:cNvPr id="74761" name="Picture 9" descr="HPIM09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297238"/>
            <a:ext cx="47498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solidFill>
                  <a:srgbClr val="006600"/>
                </a:solidFill>
              </a:rPr>
              <a:t>Como resultado final:</a:t>
            </a:r>
          </a:p>
        </p:txBody>
      </p:sp>
      <p:pic>
        <p:nvPicPr>
          <p:cNvPr id="54276" name="Picture 4" descr="HPIM094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28775"/>
            <a:ext cx="6042025" cy="4530725"/>
          </a:xfrm>
          <a:noFill/>
          <a:ln/>
        </p:spPr>
      </p:pic>
      <p:pic>
        <p:nvPicPr>
          <p:cNvPr id="54278" name="Picture 6" descr="j0424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3500438"/>
            <a:ext cx="1971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>
                <a:solidFill>
                  <a:srgbClr val="006600"/>
                </a:solidFill>
              </a:rPr>
              <a:t>Centro de Produção de Castelo de Vide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>
                <a:solidFill>
                  <a:srgbClr val="006600"/>
                </a:solidFill>
              </a:rPr>
              <a:t>Notícia do Mês de Maio de 2009.</a:t>
            </a:r>
          </a:p>
          <a:p>
            <a:endParaRPr lang="pt-PT">
              <a:solidFill>
                <a:srgbClr val="006600"/>
              </a:solidFill>
            </a:endParaRPr>
          </a:p>
          <a:p>
            <a:r>
              <a:rPr lang="pt-PT">
                <a:solidFill>
                  <a:srgbClr val="006600"/>
                </a:solidFill>
              </a:rPr>
              <a:t>Fotografias  da alteração feita na Linha 4,</a:t>
            </a:r>
          </a:p>
          <a:p>
            <a:pPr>
              <a:buFont typeface="Wingdings" pitchFamily="2" charset="2"/>
              <a:buNone/>
            </a:pPr>
            <a:r>
              <a:rPr lang="pt-PT">
                <a:solidFill>
                  <a:srgbClr val="006600"/>
                </a:solidFill>
              </a:rPr>
              <a:t>( Linha Vitalis Plus e PET 0,75L GO ) </a:t>
            </a:r>
          </a:p>
          <a:p>
            <a:pPr>
              <a:buFont typeface="Wingdings" pitchFamily="2" charset="2"/>
              <a:buNone/>
            </a:pPr>
            <a:endParaRPr lang="pt-PT">
              <a:solidFill>
                <a:srgbClr val="006600"/>
              </a:solidFill>
            </a:endParaRPr>
          </a:p>
          <a:p>
            <a:r>
              <a:rPr lang="pt-PT">
                <a:solidFill>
                  <a:srgbClr val="006600"/>
                </a:solidFill>
              </a:rPr>
              <a:t>Fotografias e texto: Lina Andrade</a:t>
            </a:r>
          </a:p>
          <a:p>
            <a:endParaRPr lang="pt-PT">
              <a:solidFill>
                <a:srgbClr val="006600"/>
              </a:solidFill>
            </a:endParaRPr>
          </a:p>
          <a:p>
            <a:pPr>
              <a:buFont typeface="Wingdings" pitchFamily="2" charset="2"/>
              <a:buNone/>
            </a:pPr>
            <a:endParaRPr lang="pt-PT">
              <a:solidFill>
                <a:srgbClr val="006600"/>
              </a:solidFill>
            </a:endParaRPr>
          </a:p>
          <a:p>
            <a:endParaRPr lang="pt-PT">
              <a:solidFill>
                <a:srgbClr val="006600"/>
              </a:solidFill>
            </a:endParaRPr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adas">
  <a:themeElements>
    <a:clrScheme name="Camada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mada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118</Words>
  <Application>Microsoft Office PowerPoint</Application>
  <PresentationFormat>Apresentação no Ecrã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Wingdings</vt:lpstr>
      <vt:lpstr>Camadas</vt:lpstr>
      <vt:lpstr>Unicer Águas  Centro de produção  de Castelo de Vide</vt:lpstr>
      <vt:lpstr>Centro de Produção de Castelo de Vide</vt:lpstr>
      <vt:lpstr>Diapositivo 3</vt:lpstr>
      <vt:lpstr>Centro de Produção de Castelo de Vide</vt:lpstr>
      <vt:lpstr>Como resultado final:</vt:lpstr>
      <vt:lpstr>Centro de Produção de Castelo de Vide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Lina Andrade</dc:creator>
  <cp:lastModifiedBy>LMarques</cp:lastModifiedBy>
  <cp:revision>10</cp:revision>
  <dcterms:created xsi:type="dcterms:W3CDTF">2009-05-30T20:55:24Z</dcterms:created>
  <dcterms:modified xsi:type="dcterms:W3CDTF">2009-12-15T22:18:06Z</dcterms:modified>
</cp:coreProperties>
</file>